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547" r="0" b="754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71728" y="9029700"/>
            <a:ext cx="569595" cy="228600"/>
            <a:chOff x="0" y="0"/>
            <a:chExt cx="759460" cy="3048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304800" cy="304800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54660" y="0"/>
              <a:ext cx="304800" cy="30480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AutoShape 7" id="7"/>
          <p:cNvSpPr/>
          <p:nvPr/>
        </p:nvSpPr>
        <p:spPr>
          <a:xfrm rot="0">
            <a:off x="16357377" y="0"/>
            <a:ext cx="9525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28700" y="1150353"/>
            <a:ext cx="16230600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3989E"/>
                </a:solidFill>
                <a:latin typeface="Open Sans Extra Bold"/>
              </a:rPr>
              <a:t>Pub-Sub System using Kafka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81639"/>
            <a:ext cx="10923538" cy="546735"/>
            <a:chOff x="0" y="0"/>
            <a:chExt cx="3695123" cy="18494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95123" cy="184945"/>
            </a:xfrm>
            <a:custGeom>
              <a:avLst/>
              <a:gdLst/>
              <a:ahLst/>
              <a:cxnLst/>
              <a:rect r="r" b="b" t="t" l="l"/>
              <a:pathLst>
                <a:path h="184945" w="3695123">
                  <a:moveTo>
                    <a:pt x="0" y="0"/>
                  </a:moveTo>
                  <a:lnTo>
                    <a:pt x="3695123" y="0"/>
                  </a:lnTo>
                  <a:lnTo>
                    <a:pt x="3695123" y="184945"/>
                  </a:lnTo>
                  <a:lnTo>
                    <a:pt x="0" y="184945"/>
                  </a:lnTo>
                  <a:close/>
                </a:path>
              </a:pathLst>
            </a:custGeom>
            <a:solidFill>
              <a:srgbClr val="13005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415463"/>
            <a:ext cx="1638529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In that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it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migh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possib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,that kafka send the messages that consumer procced it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b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ut not comm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ed ,so we will handle this case storing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of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fset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  glo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b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al database and when new message c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me ,we will simply up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ate offset for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par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icular partition otherwise we will poll for 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ext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message.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2935403"/>
            <a:ext cx="10923538" cy="546735"/>
            <a:chOff x="0" y="0"/>
            <a:chExt cx="3695123" cy="18494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5123" cy="184945"/>
            </a:xfrm>
            <a:custGeom>
              <a:avLst/>
              <a:gdLst/>
              <a:ahLst/>
              <a:cxnLst/>
              <a:rect r="r" b="b" t="t" l="l"/>
              <a:pathLst>
                <a:path h="184945" w="3695123">
                  <a:moveTo>
                    <a:pt x="0" y="0"/>
                  </a:moveTo>
                  <a:lnTo>
                    <a:pt x="3695123" y="0"/>
                  </a:lnTo>
                  <a:lnTo>
                    <a:pt x="3695123" y="184945"/>
                  </a:lnTo>
                  <a:lnTo>
                    <a:pt x="0" y="184945"/>
                  </a:lnTo>
                  <a:close/>
                </a:path>
              </a:pathLst>
            </a:custGeom>
            <a:solidFill>
              <a:srgbClr val="13005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12041" y="-161925"/>
            <a:ext cx="1463263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Fault Tolerance(Email)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83818"/>
            <a:ext cx="1623060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Here, we adopting asynchronous strategy ,it means consumer will not commit messages after proceeding but after certain batch of messages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92802" y="2868728"/>
            <a:ext cx="208367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Case1: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1689" y="2868728"/>
            <a:ext cx="808880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when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the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con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su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m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e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r st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a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rt after fa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i</a:t>
            </a:r>
            <a:r>
              <a:rPr lang="en-US" sz="3600">
                <a:solidFill>
                  <a:srgbClr val="FFFFFF"/>
                </a:solidFill>
                <a:latin typeface="Open Sans"/>
              </a:rPr>
              <a:t>lure: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5914964"/>
            <a:ext cx="737845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Case2: when email server id down: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38100" y="7809028"/>
            <a:ext cx="10961638" cy="546735"/>
            <a:chOff x="0" y="0"/>
            <a:chExt cx="3708011" cy="18494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708011" cy="184945"/>
            </a:xfrm>
            <a:custGeom>
              <a:avLst/>
              <a:gdLst/>
              <a:ahLst/>
              <a:cxnLst/>
              <a:rect r="r" b="b" t="t" l="l"/>
              <a:pathLst>
                <a:path h="184945" w="3708011">
                  <a:moveTo>
                    <a:pt x="0" y="0"/>
                  </a:moveTo>
                  <a:lnTo>
                    <a:pt x="3708011" y="0"/>
                  </a:lnTo>
                  <a:lnTo>
                    <a:pt x="3708011" y="184945"/>
                  </a:lnTo>
                  <a:lnTo>
                    <a:pt x="0" y="184945"/>
                  </a:lnTo>
                  <a:close/>
                </a:path>
              </a:pathLst>
            </a:custGeom>
            <a:solidFill>
              <a:srgbClr val="13005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12041" y="6461699"/>
            <a:ext cx="159472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We will store message in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atabase an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 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soon as sever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 up we wi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 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nd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b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ch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of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messag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7699314"/>
            <a:ext cx="1092353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Case3: both email and database for storing is down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9226550"/>
            <a:ext cx="10923538" cy="546735"/>
            <a:chOff x="0" y="0"/>
            <a:chExt cx="3695123" cy="18494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3695123" cy="184945"/>
            </a:xfrm>
            <a:custGeom>
              <a:avLst/>
              <a:gdLst/>
              <a:ahLst/>
              <a:cxnLst/>
              <a:rect r="r" b="b" t="t" l="l"/>
              <a:pathLst>
                <a:path h="184945" w="3695123">
                  <a:moveTo>
                    <a:pt x="0" y="0"/>
                  </a:moveTo>
                  <a:lnTo>
                    <a:pt x="3695123" y="0"/>
                  </a:lnTo>
                  <a:lnTo>
                    <a:pt x="3695123" y="184945"/>
                  </a:lnTo>
                  <a:lnTo>
                    <a:pt x="0" y="184945"/>
                  </a:lnTo>
                  <a:close/>
                </a:path>
              </a:pathLst>
            </a:custGeom>
            <a:solidFill>
              <a:srgbClr val="13005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12041" y="8246049"/>
            <a:ext cx="137986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In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this c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w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w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message ,s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we simpl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y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urn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38100" y="9159875"/>
            <a:ext cx="946079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Case4: offsetmanagement databse is down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3311" y="9706610"/>
            <a:ext cx="151010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In this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wi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 comm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very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message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.e.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synchr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us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ceive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61925"/>
            <a:ext cx="172593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Fault Tolerance(Message)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363616" y="1373028"/>
            <a:ext cx="13923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1.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7357" y="1540668"/>
            <a:ext cx="136513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Str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tegy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 hand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messages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f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m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kafka-consum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r group: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3822" y="2200433"/>
            <a:ext cx="47431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1682" y="2332513"/>
            <a:ext cx="162763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We will sen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 the message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to email-server if it fail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 then simply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return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6157" y="2836703"/>
            <a:ext cx="48964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b.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1945" y="2968783"/>
            <a:ext cx="124400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We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w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ll 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data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b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ase 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 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hat wh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 email-service is 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1321" y="3472973"/>
            <a:ext cx="42639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12622" y="3605053"/>
            <a:ext cx="83489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We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send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he messag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d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abas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9695" y="4109243"/>
            <a:ext cx="48964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1945" y="4180046"/>
            <a:ext cx="145041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If in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of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fa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ur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 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nnect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mailserver an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abas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at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he same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160" y="4684236"/>
            <a:ext cx="46732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1740" y="4755038"/>
            <a:ext cx="16097123" cy="114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We simply return otherwise will loose  the messages from kafka-consumer 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5301456"/>
            <a:ext cx="7836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1325" y="5443378"/>
            <a:ext cx="1734002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Kafka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consumer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wi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 comm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each messag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af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pr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ccessding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 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ha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 when for some reason consumer is down  and when it up ,it start from the last consumed message.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7128668"/>
            <a:ext cx="7909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3.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7920513"/>
            <a:ext cx="7909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4.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0988" y="7269321"/>
            <a:ext cx="16744984" cy="114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 We are running 3 parallel go-routine to handle messages from kafka broker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9163050"/>
            <a:ext cx="7909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5.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1682" y="7949088"/>
            <a:ext cx="1750434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so when consumer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 up ,firs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 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wi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 consum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messages stored in data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b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ase 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then 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it 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will start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c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nsuming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messag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200">
                <a:solidFill>
                  <a:srgbClr val="000000"/>
                </a:solidFill>
                <a:latin typeface="Open Sans Light Bold"/>
              </a:rPr>
              <a:t>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7357" y="9330690"/>
            <a:ext cx="83740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Basic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l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y,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it i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synchron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us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pr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36023" y="-161925"/>
            <a:ext cx="751433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Log Rotation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62050" y="1616710"/>
            <a:ext cx="149287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Logrotate helps to manage all of our log files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8777" y="2408555"/>
            <a:ext cx="1687515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It can periodically read, minimize, back up, creates                new log files, and basically anything you may ever want to do with them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408555"/>
            <a:ext cx="10763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56422" y="5271099"/>
            <a:ext cx="12327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3.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2050" y="5271099"/>
            <a:ext cx="1725930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According to the documentation logrotate allows automatic rotation, compression, removal, and mailing of log files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56422" y="8081353"/>
            <a:ext cx="118512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4.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6325" y="8015313"/>
            <a:ext cx="1708005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Each log file</a:t>
            </a:r>
            <a:r>
              <a:rPr lang="en-US" sz="5200">
                <a:solidFill>
                  <a:srgbClr val="000000"/>
                </a:solidFill>
                <a:latin typeface="Open Sans Bold"/>
              </a:rPr>
              <a:t> may be handled daily, weekly, monthly, or when it grows too large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474" y="1616710"/>
            <a:ext cx="6453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1.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7475" y="-161925"/>
            <a:ext cx="597455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Goroutine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9582" y="1276350"/>
            <a:ext cx="165374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Goroutines are functions or metho</a:t>
            </a:r>
            <a:r>
              <a:rPr lang="en-US" sz="5200">
                <a:solidFill>
                  <a:srgbClr val="000000"/>
                </a:solidFill>
                <a:latin typeface="Open Sans Bold"/>
              </a:rPr>
              <a:t>ds that run concurrently with other functions or methods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276350"/>
            <a:ext cx="11970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867" y="3549015"/>
            <a:ext cx="8758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9582" y="3625215"/>
            <a:ext cx="16818418" cy="420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Open Sans Bold"/>
              </a:rPr>
              <a:t>A WaitGroup allows to wait for a collection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of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g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oroutines t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o f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in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ish.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T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he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 mai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n 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goroutine 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c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alls Add t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o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 set the nu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m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be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r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 of goroutin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e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s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 to 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w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a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it for.At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 th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e same time, Wait can be used to block until all go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r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outin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e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s h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a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ve finishe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305165"/>
            <a:ext cx="162306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So, we use multiple go routine function to run processes in concurrently to minimize time 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5044" y="-161925"/>
            <a:ext cx="1073914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10800"/>
                </a:solidFill>
                <a:latin typeface="Open Sans Extra Bold"/>
              </a:rPr>
              <a:t>Unit Testcoverage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534377" y="2098988"/>
            <a:ext cx="146909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Write TestCases with 100% accuracy for: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5029" y="2735258"/>
            <a:ext cx="5652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57235" y="2909883"/>
            <a:ext cx="518487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OffsetManagement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5029" y="3449316"/>
            <a:ext cx="5652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7235" y="3546153"/>
            <a:ext cx="242723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Producer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2909" y="4163373"/>
            <a:ext cx="10179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02044" y="4260211"/>
            <a:ext cx="754141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Message send with Partition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10422" y="4877431"/>
            <a:ext cx="6063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b.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02044" y="4974268"/>
            <a:ext cx="845626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Message send without partition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49638" y="5513701"/>
            <a:ext cx="5278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c.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02044" y="5688326"/>
            <a:ext cx="614541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Message send with Key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49638" y="6305546"/>
            <a:ext cx="6063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02044" y="6324596"/>
            <a:ext cx="705772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Message send without Key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370719" y="1481768"/>
            <a:ext cx="182880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Framework: testing package- Go standard library testing support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5029" y="7097391"/>
            <a:ext cx="5652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3.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57235" y="7097391"/>
            <a:ext cx="33644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Consumer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2909" y="7889236"/>
            <a:ext cx="10179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10422" y="8767128"/>
            <a:ext cx="6063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b.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02044" y="8063861"/>
            <a:ext cx="369272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Send function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02044" y="8863965"/>
            <a:ext cx="595937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HandleInsert Function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25203" y="-161925"/>
            <a:ext cx="1109692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91900"/>
                </a:solidFill>
                <a:latin typeface="Open Sans Extra Bold"/>
              </a:rPr>
              <a:t>Error Management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682864" y="1388543"/>
            <a:ext cx="1742122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Kafka stopped after running in docker-compose file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4357" y="2079176"/>
            <a:ext cx="642418" cy="542843"/>
            <a:chOff x="0" y="0"/>
            <a:chExt cx="508000" cy="429260"/>
          </a:xfrm>
        </p:grpSpPr>
        <p:sp>
          <p:nvSpPr>
            <p:cNvPr name="Freeform 5" id="5"/>
            <p:cNvSpPr/>
            <p:nvPr/>
          </p:nvSpPr>
          <p:spPr>
            <a:xfrm>
              <a:off x="0" y="-5080"/>
              <a:ext cx="508000" cy="434340"/>
            </a:xfrm>
            <a:custGeom>
              <a:avLst/>
              <a:gdLst/>
              <a:ahLst/>
              <a:cxnLst/>
              <a:rect r="r" b="b" t="t" l="l"/>
              <a:pathLst>
                <a:path h="434340" w="508000">
                  <a:moveTo>
                    <a:pt x="490220" y="187960"/>
                  </a:moveTo>
                  <a:lnTo>
                    <a:pt x="228600" y="11430"/>
                  </a:lnTo>
                  <a:cubicBezTo>
                    <a:pt x="210820" y="0"/>
                    <a:pt x="187960" y="3810"/>
                    <a:pt x="175260" y="21590"/>
                  </a:cubicBezTo>
                  <a:cubicBezTo>
                    <a:pt x="163830" y="39370"/>
                    <a:pt x="167640" y="62230"/>
                    <a:pt x="185420" y="74930"/>
                  </a:cubicBezTo>
                  <a:lnTo>
                    <a:pt x="34417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4170" y="257810"/>
                  </a:lnTo>
                  <a:lnTo>
                    <a:pt x="185420" y="364490"/>
                  </a:lnTo>
                  <a:cubicBezTo>
                    <a:pt x="167640" y="375920"/>
                    <a:pt x="163830" y="400050"/>
                    <a:pt x="175260" y="417830"/>
                  </a:cubicBezTo>
                  <a:cubicBezTo>
                    <a:pt x="182880" y="429260"/>
                    <a:pt x="194310" y="434340"/>
                    <a:pt x="207010" y="434340"/>
                  </a:cubicBezTo>
                  <a:cubicBezTo>
                    <a:pt x="214630" y="434340"/>
                    <a:pt x="222250" y="431800"/>
                    <a:pt x="228600" y="427990"/>
                  </a:cubicBezTo>
                  <a:lnTo>
                    <a:pt x="491490" y="251460"/>
                  </a:lnTo>
                  <a:cubicBezTo>
                    <a:pt x="501650" y="243840"/>
                    <a:pt x="508000" y="232410"/>
                    <a:pt x="508000" y="219710"/>
                  </a:cubicBezTo>
                  <a:cubicBezTo>
                    <a:pt x="508000" y="207010"/>
                    <a:pt x="501650" y="195580"/>
                    <a:pt x="490220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24357" y="1208838"/>
            <a:ext cx="5652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4425" y="2012501"/>
            <a:ext cx="17259300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Replace ${MY_IP} by (1)KAFKA_ZOOKEEPER_CONNECT: zk1, zk2 ,zk3 (2) KAFKA_ADVERTISED_LISTENERS: kafka1,kafka2,kafka3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Add line 127.0.0.1 kafka1 kafka2 kafka3 in /etc/hosts in linux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4684" y="3580130"/>
            <a:ext cx="9119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4425" y="3742055"/>
            <a:ext cx="1725930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race con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d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ition while han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d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ling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three p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a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rallel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goro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u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tine, (when t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he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ir is mess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a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ge in 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d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atabase , all gorout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in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e try to send the messa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g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24357" y="4955540"/>
            <a:ext cx="642418" cy="542843"/>
            <a:chOff x="0" y="0"/>
            <a:chExt cx="508000" cy="429260"/>
          </a:xfrm>
        </p:grpSpPr>
        <p:sp>
          <p:nvSpPr>
            <p:cNvPr name="Freeform 11" id="11"/>
            <p:cNvSpPr/>
            <p:nvPr/>
          </p:nvSpPr>
          <p:spPr>
            <a:xfrm>
              <a:off x="0" y="-5080"/>
              <a:ext cx="508000" cy="434340"/>
            </a:xfrm>
            <a:custGeom>
              <a:avLst/>
              <a:gdLst/>
              <a:ahLst/>
              <a:cxnLst/>
              <a:rect r="r" b="b" t="t" l="l"/>
              <a:pathLst>
                <a:path h="434340" w="508000">
                  <a:moveTo>
                    <a:pt x="490220" y="187960"/>
                  </a:moveTo>
                  <a:lnTo>
                    <a:pt x="228600" y="11430"/>
                  </a:lnTo>
                  <a:cubicBezTo>
                    <a:pt x="210820" y="0"/>
                    <a:pt x="187960" y="3810"/>
                    <a:pt x="175260" y="21590"/>
                  </a:cubicBezTo>
                  <a:cubicBezTo>
                    <a:pt x="163830" y="39370"/>
                    <a:pt x="167640" y="62230"/>
                    <a:pt x="185420" y="74930"/>
                  </a:cubicBezTo>
                  <a:lnTo>
                    <a:pt x="34417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4170" y="257810"/>
                  </a:lnTo>
                  <a:lnTo>
                    <a:pt x="185420" y="364490"/>
                  </a:lnTo>
                  <a:cubicBezTo>
                    <a:pt x="167640" y="375920"/>
                    <a:pt x="163830" y="400050"/>
                    <a:pt x="175260" y="417830"/>
                  </a:cubicBezTo>
                  <a:cubicBezTo>
                    <a:pt x="182880" y="429260"/>
                    <a:pt x="194310" y="434340"/>
                    <a:pt x="207010" y="434340"/>
                  </a:cubicBezTo>
                  <a:cubicBezTo>
                    <a:pt x="214630" y="434340"/>
                    <a:pt x="222250" y="431800"/>
                    <a:pt x="228600" y="427990"/>
                  </a:cubicBezTo>
                  <a:lnTo>
                    <a:pt x="491490" y="251460"/>
                  </a:lnTo>
                  <a:cubicBezTo>
                    <a:pt x="501650" y="243840"/>
                    <a:pt x="508000" y="232410"/>
                    <a:pt x="508000" y="219710"/>
                  </a:cubicBezTo>
                  <a:cubicBezTo>
                    <a:pt x="508000" y="207010"/>
                    <a:pt x="501650" y="195580"/>
                    <a:pt x="490220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85850" y="5022215"/>
            <a:ext cx="16230600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first think try mutex-lock,then realise,that it will cause other goroutine to sleep an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d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d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oes not utilise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 a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ll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re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s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o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u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rces so , create three different collection for t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h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r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e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e 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di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ffere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t 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g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oroutine.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6" y="6528819"/>
            <a:ext cx="9119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9650" y="6624069"/>
            <a:ext cx="17421225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we are Han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d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ling two parrallel goroutine an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d 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we 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a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re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commiting me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s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sages to kafka 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b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roker after every 8t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h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 m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e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ss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a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ge,we are facing problem when global 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d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atabase that we used for offset managment 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i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s dow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n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 ,Suppose In that case if consumer is down ,so when consumer is up it will recieve duplicate messa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g</a:t>
            </a:r>
            <a:r>
              <a:rPr lang="en-US" sz="3600">
                <a:solidFill>
                  <a:srgbClr val="000000"/>
                </a:solidFill>
                <a:latin typeface="Open Sans Bold"/>
              </a:rPr>
              <a:t>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0057" y="9790179"/>
            <a:ext cx="642418" cy="542843"/>
            <a:chOff x="0" y="0"/>
            <a:chExt cx="508000" cy="429260"/>
          </a:xfrm>
        </p:grpSpPr>
        <p:sp>
          <p:nvSpPr>
            <p:cNvPr name="Freeform 16" id="16"/>
            <p:cNvSpPr/>
            <p:nvPr/>
          </p:nvSpPr>
          <p:spPr>
            <a:xfrm>
              <a:off x="0" y="-5080"/>
              <a:ext cx="508000" cy="434340"/>
            </a:xfrm>
            <a:custGeom>
              <a:avLst/>
              <a:gdLst/>
              <a:ahLst/>
              <a:cxnLst/>
              <a:rect r="r" b="b" t="t" l="l"/>
              <a:pathLst>
                <a:path h="434340" w="508000">
                  <a:moveTo>
                    <a:pt x="490220" y="187960"/>
                  </a:moveTo>
                  <a:lnTo>
                    <a:pt x="228600" y="11430"/>
                  </a:lnTo>
                  <a:cubicBezTo>
                    <a:pt x="210820" y="0"/>
                    <a:pt x="187960" y="3810"/>
                    <a:pt x="175260" y="21590"/>
                  </a:cubicBezTo>
                  <a:cubicBezTo>
                    <a:pt x="163830" y="39370"/>
                    <a:pt x="167640" y="62230"/>
                    <a:pt x="185420" y="74930"/>
                  </a:cubicBezTo>
                  <a:lnTo>
                    <a:pt x="34417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4170" y="257810"/>
                  </a:lnTo>
                  <a:lnTo>
                    <a:pt x="185420" y="364490"/>
                  </a:lnTo>
                  <a:cubicBezTo>
                    <a:pt x="167640" y="375920"/>
                    <a:pt x="163830" y="400050"/>
                    <a:pt x="175260" y="417830"/>
                  </a:cubicBezTo>
                  <a:cubicBezTo>
                    <a:pt x="182880" y="429260"/>
                    <a:pt x="194310" y="434340"/>
                    <a:pt x="207010" y="434340"/>
                  </a:cubicBezTo>
                  <a:cubicBezTo>
                    <a:pt x="214630" y="434340"/>
                    <a:pt x="222250" y="431800"/>
                    <a:pt x="228600" y="427990"/>
                  </a:cubicBezTo>
                  <a:lnTo>
                    <a:pt x="491490" y="251460"/>
                  </a:lnTo>
                  <a:cubicBezTo>
                    <a:pt x="501650" y="243840"/>
                    <a:pt x="508000" y="232410"/>
                    <a:pt x="508000" y="219710"/>
                  </a:cubicBezTo>
                  <a:cubicBezTo>
                    <a:pt x="508000" y="207010"/>
                    <a:pt x="501650" y="195580"/>
                    <a:pt x="490220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9676156"/>
            <a:ext cx="125929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we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h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ndle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thi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s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 case 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y commiting eac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h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 m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e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ss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ges after procee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ding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735" r="0" b="773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5001" y="4295775"/>
            <a:ext cx="622235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65" r="0" b="786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466" t="238" r="0" b="2255"/>
          <a:stretch>
            <a:fillRect/>
          </a:stretch>
        </p:blipFill>
        <p:spPr>
          <a:xfrm flipH="false" flipV="false" rot="0">
            <a:off x="5385606" y="1714500"/>
            <a:ext cx="6691758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439060" y="180975"/>
            <a:ext cx="945043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Group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14913" y="-161925"/>
            <a:ext cx="332526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Index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520010" y="2068195"/>
            <a:ext cx="96640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2.    Challenge Workflow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276350"/>
            <a:ext cx="83239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1.    Challenge Timeline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853" y="2860040"/>
            <a:ext cx="80978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3.    Producer Workflow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934" y="3651885"/>
            <a:ext cx="81018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4.    Consumer Workflow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59578" y="4443730"/>
            <a:ext cx="70179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5.    Email Service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9104" y="5235575"/>
            <a:ext cx="61966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6.    SMS Service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77971" y="6027420"/>
            <a:ext cx="75145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7.    Fault Tolerance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608" y="6819265"/>
            <a:ext cx="57293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8.    LogRotation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22" y="7611110"/>
            <a:ext cx="55633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9.    Goroutine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12194" y="8402955"/>
            <a:ext cx="83332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10.    UnitTestCoverage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87848" y="9163050"/>
            <a:ext cx="91169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Bold"/>
              </a:rPr>
              <a:t>11.    Error Management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4229" y="4561888"/>
            <a:ext cx="2676314" cy="1734697"/>
            <a:chOff x="0" y="0"/>
            <a:chExt cx="7620000" cy="4939030"/>
          </a:xfrm>
        </p:grpSpPr>
        <p:sp>
          <p:nvSpPr>
            <p:cNvPr name="Freeform 3" id="3"/>
            <p:cNvSpPr/>
            <p:nvPr/>
          </p:nvSpPr>
          <p:spPr>
            <a:xfrm>
              <a:off x="-1270" y="-2540"/>
              <a:ext cx="7623809" cy="4941570"/>
            </a:xfrm>
            <a:custGeom>
              <a:avLst/>
              <a:gdLst/>
              <a:ahLst/>
              <a:cxnLst/>
              <a:rect r="r" b="b" t="t" l="l"/>
              <a:pathLst>
                <a:path h="4941570" w="7623809">
                  <a:moveTo>
                    <a:pt x="3810" y="0"/>
                  </a:moveTo>
                  <a:lnTo>
                    <a:pt x="0" y="4051300"/>
                  </a:lnTo>
                  <a:lnTo>
                    <a:pt x="0" y="4409440"/>
                  </a:lnTo>
                  <a:lnTo>
                    <a:pt x="3591560" y="4411980"/>
                  </a:lnTo>
                  <a:lnTo>
                    <a:pt x="3810000" y="4941570"/>
                  </a:lnTo>
                  <a:lnTo>
                    <a:pt x="4028440" y="4411980"/>
                  </a:lnTo>
                  <a:lnTo>
                    <a:pt x="7620000" y="4414520"/>
                  </a:lnTo>
                  <a:lnTo>
                    <a:pt x="7620000" y="4056380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5170543" y="4361876"/>
            <a:ext cx="2676314" cy="1734697"/>
            <a:chOff x="0" y="0"/>
            <a:chExt cx="7620000" cy="4939030"/>
          </a:xfrm>
        </p:grpSpPr>
        <p:sp>
          <p:nvSpPr>
            <p:cNvPr name="Freeform 5" id="5"/>
            <p:cNvSpPr/>
            <p:nvPr/>
          </p:nvSpPr>
          <p:spPr>
            <a:xfrm>
              <a:off x="-1270" y="-2540"/>
              <a:ext cx="7623809" cy="4941570"/>
            </a:xfrm>
            <a:custGeom>
              <a:avLst/>
              <a:gdLst/>
              <a:ahLst/>
              <a:cxnLst/>
              <a:rect r="r" b="b" t="t" l="l"/>
              <a:pathLst>
                <a:path h="4941570" w="7623809">
                  <a:moveTo>
                    <a:pt x="3810" y="0"/>
                  </a:moveTo>
                  <a:lnTo>
                    <a:pt x="0" y="4051300"/>
                  </a:lnTo>
                  <a:lnTo>
                    <a:pt x="0" y="4409440"/>
                  </a:lnTo>
                  <a:lnTo>
                    <a:pt x="3591560" y="4411980"/>
                  </a:lnTo>
                  <a:lnTo>
                    <a:pt x="3810000" y="4941570"/>
                  </a:lnTo>
                  <a:lnTo>
                    <a:pt x="4028440" y="4411980"/>
                  </a:lnTo>
                  <a:lnTo>
                    <a:pt x="7620000" y="4414520"/>
                  </a:lnTo>
                  <a:lnTo>
                    <a:pt x="7620000" y="4056380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46857" y="4561888"/>
            <a:ext cx="2676314" cy="1734697"/>
            <a:chOff x="0" y="0"/>
            <a:chExt cx="7620000" cy="4939030"/>
          </a:xfrm>
        </p:grpSpPr>
        <p:sp>
          <p:nvSpPr>
            <p:cNvPr name="Freeform 7" id="7"/>
            <p:cNvSpPr/>
            <p:nvPr/>
          </p:nvSpPr>
          <p:spPr>
            <a:xfrm>
              <a:off x="-1270" y="-2540"/>
              <a:ext cx="7623809" cy="4941570"/>
            </a:xfrm>
            <a:custGeom>
              <a:avLst/>
              <a:gdLst/>
              <a:ahLst/>
              <a:cxnLst/>
              <a:rect r="r" b="b" t="t" l="l"/>
              <a:pathLst>
                <a:path h="4941570" w="7623809">
                  <a:moveTo>
                    <a:pt x="3810" y="0"/>
                  </a:moveTo>
                  <a:lnTo>
                    <a:pt x="0" y="4051300"/>
                  </a:lnTo>
                  <a:lnTo>
                    <a:pt x="0" y="4409440"/>
                  </a:lnTo>
                  <a:lnTo>
                    <a:pt x="3591560" y="4411980"/>
                  </a:lnTo>
                  <a:lnTo>
                    <a:pt x="3810000" y="4941570"/>
                  </a:lnTo>
                  <a:lnTo>
                    <a:pt x="4028440" y="4411980"/>
                  </a:lnTo>
                  <a:lnTo>
                    <a:pt x="7620000" y="4414520"/>
                  </a:lnTo>
                  <a:lnTo>
                    <a:pt x="7620000" y="4056380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66C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0523171" y="4380913"/>
            <a:ext cx="2676314" cy="1734697"/>
            <a:chOff x="0" y="0"/>
            <a:chExt cx="7620000" cy="4939030"/>
          </a:xfrm>
        </p:grpSpPr>
        <p:sp>
          <p:nvSpPr>
            <p:cNvPr name="Freeform 9" id="9"/>
            <p:cNvSpPr/>
            <p:nvPr/>
          </p:nvSpPr>
          <p:spPr>
            <a:xfrm>
              <a:off x="-1270" y="-2540"/>
              <a:ext cx="7623809" cy="4941570"/>
            </a:xfrm>
            <a:custGeom>
              <a:avLst/>
              <a:gdLst/>
              <a:ahLst/>
              <a:cxnLst/>
              <a:rect r="r" b="b" t="t" l="l"/>
              <a:pathLst>
                <a:path h="4941570" w="7623809">
                  <a:moveTo>
                    <a:pt x="3810" y="0"/>
                  </a:moveTo>
                  <a:lnTo>
                    <a:pt x="0" y="4051300"/>
                  </a:lnTo>
                  <a:lnTo>
                    <a:pt x="0" y="4409440"/>
                  </a:lnTo>
                  <a:lnTo>
                    <a:pt x="3591560" y="4411980"/>
                  </a:lnTo>
                  <a:lnTo>
                    <a:pt x="3810000" y="4941570"/>
                  </a:lnTo>
                  <a:lnTo>
                    <a:pt x="4028440" y="4411980"/>
                  </a:lnTo>
                  <a:lnTo>
                    <a:pt x="7620000" y="4414520"/>
                  </a:lnTo>
                  <a:lnTo>
                    <a:pt x="7620000" y="4056380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199485" y="4561888"/>
            <a:ext cx="2676314" cy="1734697"/>
            <a:chOff x="0" y="0"/>
            <a:chExt cx="7620000" cy="4939030"/>
          </a:xfrm>
        </p:grpSpPr>
        <p:sp>
          <p:nvSpPr>
            <p:cNvPr name="Freeform 11" id="11"/>
            <p:cNvSpPr/>
            <p:nvPr/>
          </p:nvSpPr>
          <p:spPr>
            <a:xfrm>
              <a:off x="-1270" y="-2540"/>
              <a:ext cx="7623809" cy="4941570"/>
            </a:xfrm>
            <a:custGeom>
              <a:avLst/>
              <a:gdLst/>
              <a:ahLst/>
              <a:cxnLst/>
              <a:rect r="r" b="b" t="t" l="l"/>
              <a:pathLst>
                <a:path h="4941570" w="7623809">
                  <a:moveTo>
                    <a:pt x="3810" y="0"/>
                  </a:moveTo>
                  <a:lnTo>
                    <a:pt x="0" y="4051300"/>
                  </a:lnTo>
                  <a:lnTo>
                    <a:pt x="0" y="4409440"/>
                  </a:lnTo>
                  <a:lnTo>
                    <a:pt x="3591560" y="4411980"/>
                  </a:lnTo>
                  <a:lnTo>
                    <a:pt x="3810000" y="4941570"/>
                  </a:lnTo>
                  <a:lnTo>
                    <a:pt x="4028440" y="4411980"/>
                  </a:lnTo>
                  <a:lnTo>
                    <a:pt x="7620000" y="4414520"/>
                  </a:lnTo>
                  <a:lnTo>
                    <a:pt x="7620000" y="4056380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2726799" y="3391658"/>
            <a:ext cx="2211175" cy="785832"/>
            <a:chOff x="0" y="0"/>
            <a:chExt cx="9194800" cy="812800"/>
          </a:xfrm>
        </p:grpSpPr>
        <p:sp>
          <p:nvSpPr>
            <p:cNvPr name="Freeform 13" id="13"/>
            <p:cNvSpPr/>
            <p:nvPr/>
          </p:nvSpPr>
          <p:spPr>
            <a:xfrm>
              <a:off x="443213" y="304800"/>
              <a:ext cx="1605165" cy="203200"/>
            </a:xfrm>
            <a:custGeom>
              <a:avLst/>
              <a:gdLst/>
              <a:ahLst/>
              <a:cxnLst/>
              <a:rect r="r" b="b" t="t" l="l"/>
              <a:pathLst>
                <a:path h="203200" w="1605165">
                  <a:moveTo>
                    <a:pt x="19575" y="0"/>
                  </a:moveTo>
                  <a:cubicBezTo>
                    <a:pt x="30341" y="0"/>
                    <a:pt x="39150" y="45720"/>
                    <a:pt x="39150" y="101600"/>
                  </a:cubicBezTo>
                  <a:cubicBezTo>
                    <a:pt x="39150" y="157480"/>
                    <a:pt x="30341" y="203200"/>
                    <a:pt x="19575" y="203200"/>
                  </a:cubicBezTo>
                  <a:cubicBezTo>
                    <a:pt x="8809" y="203200"/>
                    <a:pt x="0" y="157480"/>
                    <a:pt x="0" y="101600"/>
                  </a:cubicBezTo>
                  <a:cubicBezTo>
                    <a:pt x="0" y="45720"/>
                    <a:pt x="8809" y="0"/>
                    <a:pt x="19575" y="0"/>
                  </a:cubicBezTo>
                  <a:close/>
                  <a:moveTo>
                    <a:pt x="97876" y="0"/>
                  </a:moveTo>
                  <a:cubicBezTo>
                    <a:pt x="108642" y="0"/>
                    <a:pt x="117451" y="45720"/>
                    <a:pt x="117451" y="101600"/>
                  </a:cubicBezTo>
                  <a:cubicBezTo>
                    <a:pt x="117451" y="157480"/>
                    <a:pt x="108642" y="203200"/>
                    <a:pt x="97876" y="203200"/>
                  </a:cubicBezTo>
                  <a:cubicBezTo>
                    <a:pt x="87109" y="203200"/>
                    <a:pt x="78300" y="157480"/>
                    <a:pt x="78300" y="101600"/>
                  </a:cubicBezTo>
                  <a:cubicBezTo>
                    <a:pt x="78300" y="45720"/>
                    <a:pt x="87109" y="0"/>
                    <a:pt x="97876" y="0"/>
                  </a:cubicBezTo>
                  <a:close/>
                  <a:moveTo>
                    <a:pt x="176176" y="0"/>
                  </a:moveTo>
                  <a:cubicBezTo>
                    <a:pt x="186943" y="0"/>
                    <a:pt x="195752" y="45720"/>
                    <a:pt x="195752" y="101600"/>
                  </a:cubicBezTo>
                  <a:cubicBezTo>
                    <a:pt x="195752" y="157480"/>
                    <a:pt x="186943" y="203200"/>
                    <a:pt x="176176" y="203200"/>
                  </a:cubicBezTo>
                  <a:cubicBezTo>
                    <a:pt x="165410" y="203200"/>
                    <a:pt x="156601" y="157480"/>
                    <a:pt x="156601" y="101600"/>
                  </a:cubicBezTo>
                  <a:cubicBezTo>
                    <a:pt x="156601" y="45720"/>
                    <a:pt x="165410" y="0"/>
                    <a:pt x="176176" y="0"/>
                  </a:cubicBezTo>
                  <a:close/>
                  <a:moveTo>
                    <a:pt x="254477" y="0"/>
                  </a:moveTo>
                  <a:cubicBezTo>
                    <a:pt x="265243" y="0"/>
                    <a:pt x="274052" y="45720"/>
                    <a:pt x="274052" y="101600"/>
                  </a:cubicBezTo>
                  <a:cubicBezTo>
                    <a:pt x="274052" y="157480"/>
                    <a:pt x="265243" y="203200"/>
                    <a:pt x="254477" y="203200"/>
                  </a:cubicBezTo>
                  <a:cubicBezTo>
                    <a:pt x="243711" y="203200"/>
                    <a:pt x="234902" y="157480"/>
                    <a:pt x="234902" y="101600"/>
                  </a:cubicBezTo>
                  <a:cubicBezTo>
                    <a:pt x="234902" y="45720"/>
                    <a:pt x="243711" y="0"/>
                    <a:pt x="254477" y="0"/>
                  </a:cubicBezTo>
                  <a:close/>
                  <a:moveTo>
                    <a:pt x="332778" y="0"/>
                  </a:moveTo>
                  <a:cubicBezTo>
                    <a:pt x="343544" y="0"/>
                    <a:pt x="352353" y="45720"/>
                    <a:pt x="352353" y="101600"/>
                  </a:cubicBezTo>
                  <a:cubicBezTo>
                    <a:pt x="352353" y="157480"/>
                    <a:pt x="343544" y="203200"/>
                    <a:pt x="332778" y="203200"/>
                  </a:cubicBezTo>
                  <a:cubicBezTo>
                    <a:pt x="322011" y="203200"/>
                    <a:pt x="313203" y="157480"/>
                    <a:pt x="313203" y="101600"/>
                  </a:cubicBezTo>
                  <a:cubicBezTo>
                    <a:pt x="313203" y="45720"/>
                    <a:pt x="322011" y="0"/>
                    <a:pt x="332778" y="0"/>
                  </a:cubicBezTo>
                  <a:close/>
                  <a:moveTo>
                    <a:pt x="411078" y="0"/>
                  </a:moveTo>
                  <a:cubicBezTo>
                    <a:pt x="421845" y="0"/>
                    <a:pt x="430654" y="45720"/>
                    <a:pt x="430654" y="101600"/>
                  </a:cubicBezTo>
                  <a:cubicBezTo>
                    <a:pt x="430654" y="157480"/>
                    <a:pt x="421845" y="203200"/>
                    <a:pt x="411078" y="203200"/>
                  </a:cubicBezTo>
                  <a:cubicBezTo>
                    <a:pt x="400312" y="203200"/>
                    <a:pt x="391503" y="157480"/>
                    <a:pt x="391503" y="101600"/>
                  </a:cubicBezTo>
                  <a:cubicBezTo>
                    <a:pt x="391503" y="45720"/>
                    <a:pt x="400312" y="0"/>
                    <a:pt x="411078" y="0"/>
                  </a:cubicBezTo>
                  <a:close/>
                  <a:moveTo>
                    <a:pt x="489379" y="0"/>
                  </a:moveTo>
                  <a:cubicBezTo>
                    <a:pt x="500146" y="0"/>
                    <a:pt x="508954" y="45720"/>
                    <a:pt x="508954" y="101600"/>
                  </a:cubicBezTo>
                  <a:cubicBezTo>
                    <a:pt x="508954" y="157480"/>
                    <a:pt x="500146" y="203200"/>
                    <a:pt x="489379" y="203200"/>
                  </a:cubicBezTo>
                  <a:cubicBezTo>
                    <a:pt x="478613" y="203200"/>
                    <a:pt x="469804" y="157480"/>
                    <a:pt x="469804" y="101600"/>
                  </a:cubicBezTo>
                  <a:cubicBezTo>
                    <a:pt x="469804" y="45720"/>
                    <a:pt x="478613" y="0"/>
                    <a:pt x="489379" y="0"/>
                  </a:cubicBezTo>
                  <a:close/>
                  <a:moveTo>
                    <a:pt x="567680" y="0"/>
                  </a:moveTo>
                  <a:cubicBezTo>
                    <a:pt x="578446" y="0"/>
                    <a:pt x="587255" y="45720"/>
                    <a:pt x="587255" y="101600"/>
                  </a:cubicBezTo>
                  <a:cubicBezTo>
                    <a:pt x="587255" y="157480"/>
                    <a:pt x="578446" y="203200"/>
                    <a:pt x="567680" y="203200"/>
                  </a:cubicBezTo>
                  <a:cubicBezTo>
                    <a:pt x="556914" y="203200"/>
                    <a:pt x="548105" y="157480"/>
                    <a:pt x="548105" y="101600"/>
                  </a:cubicBezTo>
                  <a:cubicBezTo>
                    <a:pt x="548105" y="45720"/>
                    <a:pt x="556914" y="0"/>
                    <a:pt x="567680" y="0"/>
                  </a:cubicBezTo>
                  <a:close/>
                  <a:moveTo>
                    <a:pt x="645981" y="0"/>
                  </a:moveTo>
                  <a:cubicBezTo>
                    <a:pt x="656747" y="0"/>
                    <a:pt x="665556" y="45720"/>
                    <a:pt x="665556" y="101600"/>
                  </a:cubicBezTo>
                  <a:cubicBezTo>
                    <a:pt x="665556" y="157480"/>
                    <a:pt x="656747" y="203200"/>
                    <a:pt x="645981" y="203200"/>
                  </a:cubicBezTo>
                  <a:cubicBezTo>
                    <a:pt x="635214" y="203200"/>
                    <a:pt x="626405" y="157480"/>
                    <a:pt x="626405" y="101600"/>
                  </a:cubicBezTo>
                  <a:cubicBezTo>
                    <a:pt x="626405" y="45720"/>
                    <a:pt x="635214" y="0"/>
                    <a:pt x="645981" y="0"/>
                  </a:cubicBezTo>
                  <a:close/>
                  <a:moveTo>
                    <a:pt x="724281" y="0"/>
                  </a:moveTo>
                  <a:cubicBezTo>
                    <a:pt x="735048" y="0"/>
                    <a:pt x="743856" y="45720"/>
                    <a:pt x="743856" y="101600"/>
                  </a:cubicBezTo>
                  <a:cubicBezTo>
                    <a:pt x="743856" y="157480"/>
                    <a:pt x="735048" y="203200"/>
                    <a:pt x="724281" y="203200"/>
                  </a:cubicBezTo>
                  <a:cubicBezTo>
                    <a:pt x="713515" y="203200"/>
                    <a:pt x="704706" y="157480"/>
                    <a:pt x="704706" y="101600"/>
                  </a:cubicBezTo>
                  <a:cubicBezTo>
                    <a:pt x="704706" y="45720"/>
                    <a:pt x="713515" y="0"/>
                    <a:pt x="724281" y="0"/>
                  </a:cubicBezTo>
                  <a:close/>
                  <a:moveTo>
                    <a:pt x="802582" y="0"/>
                  </a:moveTo>
                  <a:cubicBezTo>
                    <a:pt x="813348" y="0"/>
                    <a:pt x="822157" y="45720"/>
                    <a:pt x="822157" y="101600"/>
                  </a:cubicBezTo>
                  <a:cubicBezTo>
                    <a:pt x="822157" y="157480"/>
                    <a:pt x="813348" y="203200"/>
                    <a:pt x="802582" y="203200"/>
                  </a:cubicBezTo>
                  <a:cubicBezTo>
                    <a:pt x="791816" y="203200"/>
                    <a:pt x="783007" y="157480"/>
                    <a:pt x="783007" y="101600"/>
                  </a:cubicBezTo>
                  <a:cubicBezTo>
                    <a:pt x="783007" y="45720"/>
                    <a:pt x="791816" y="0"/>
                    <a:pt x="802582" y="0"/>
                  </a:cubicBezTo>
                  <a:close/>
                  <a:moveTo>
                    <a:pt x="880883" y="0"/>
                  </a:moveTo>
                  <a:cubicBezTo>
                    <a:pt x="891649" y="0"/>
                    <a:pt x="900458" y="45720"/>
                    <a:pt x="900458" y="101600"/>
                  </a:cubicBezTo>
                  <a:cubicBezTo>
                    <a:pt x="900458" y="157480"/>
                    <a:pt x="891649" y="203200"/>
                    <a:pt x="880883" y="203200"/>
                  </a:cubicBezTo>
                  <a:cubicBezTo>
                    <a:pt x="870116" y="203200"/>
                    <a:pt x="861308" y="157480"/>
                    <a:pt x="861308" y="101600"/>
                  </a:cubicBezTo>
                  <a:cubicBezTo>
                    <a:pt x="861308" y="45720"/>
                    <a:pt x="870116" y="0"/>
                    <a:pt x="880883" y="0"/>
                  </a:cubicBezTo>
                  <a:close/>
                  <a:moveTo>
                    <a:pt x="959183" y="0"/>
                  </a:moveTo>
                  <a:cubicBezTo>
                    <a:pt x="969950" y="0"/>
                    <a:pt x="978759" y="45720"/>
                    <a:pt x="978759" y="101600"/>
                  </a:cubicBezTo>
                  <a:cubicBezTo>
                    <a:pt x="978759" y="157480"/>
                    <a:pt x="969950" y="203200"/>
                    <a:pt x="959183" y="203200"/>
                  </a:cubicBezTo>
                  <a:cubicBezTo>
                    <a:pt x="948417" y="203200"/>
                    <a:pt x="939608" y="157480"/>
                    <a:pt x="939608" y="101600"/>
                  </a:cubicBezTo>
                  <a:cubicBezTo>
                    <a:pt x="939608" y="45720"/>
                    <a:pt x="948417" y="0"/>
                    <a:pt x="959183" y="0"/>
                  </a:cubicBezTo>
                  <a:close/>
                  <a:moveTo>
                    <a:pt x="1037484" y="0"/>
                  </a:moveTo>
                  <a:cubicBezTo>
                    <a:pt x="1048251" y="0"/>
                    <a:pt x="1057059" y="45720"/>
                    <a:pt x="1057059" y="101600"/>
                  </a:cubicBezTo>
                  <a:cubicBezTo>
                    <a:pt x="1057059" y="157480"/>
                    <a:pt x="1048251" y="203200"/>
                    <a:pt x="1037484" y="203200"/>
                  </a:cubicBezTo>
                  <a:cubicBezTo>
                    <a:pt x="1026718" y="203200"/>
                    <a:pt x="1017909" y="157480"/>
                    <a:pt x="1017909" y="101600"/>
                  </a:cubicBezTo>
                  <a:cubicBezTo>
                    <a:pt x="1017909" y="45720"/>
                    <a:pt x="1026718" y="0"/>
                    <a:pt x="1037484" y="0"/>
                  </a:cubicBezTo>
                  <a:close/>
                  <a:moveTo>
                    <a:pt x="1115785" y="0"/>
                  </a:moveTo>
                  <a:cubicBezTo>
                    <a:pt x="1126551" y="0"/>
                    <a:pt x="1135360" y="45720"/>
                    <a:pt x="1135360" y="101600"/>
                  </a:cubicBezTo>
                  <a:cubicBezTo>
                    <a:pt x="1135360" y="157480"/>
                    <a:pt x="1126551" y="203200"/>
                    <a:pt x="1115785" y="203200"/>
                  </a:cubicBezTo>
                  <a:cubicBezTo>
                    <a:pt x="1105018" y="203200"/>
                    <a:pt x="1096210" y="157480"/>
                    <a:pt x="1096210" y="101600"/>
                  </a:cubicBezTo>
                  <a:cubicBezTo>
                    <a:pt x="1096210" y="45720"/>
                    <a:pt x="1105018" y="0"/>
                    <a:pt x="1115785" y="0"/>
                  </a:cubicBezTo>
                  <a:close/>
                  <a:moveTo>
                    <a:pt x="1194086" y="0"/>
                  </a:moveTo>
                  <a:cubicBezTo>
                    <a:pt x="1204852" y="0"/>
                    <a:pt x="1213661" y="45720"/>
                    <a:pt x="1213661" y="101600"/>
                  </a:cubicBezTo>
                  <a:cubicBezTo>
                    <a:pt x="1213661" y="157480"/>
                    <a:pt x="1204852" y="203200"/>
                    <a:pt x="1194086" y="203200"/>
                  </a:cubicBezTo>
                  <a:cubicBezTo>
                    <a:pt x="1183319" y="203200"/>
                    <a:pt x="1174510" y="157480"/>
                    <a:pt x="1174510" y="101600"/>
                  </a:cubicBezTo>
                  <a:cubicBezTo>
                    <a:pt x="1174510" y="45720"/>
                    <a:pt x="1183319" y="0"/>
                    <a:pt x="1194086" y="0"/>
                  </a:cubicBezTo>
                  <a:close/>
                  <a:moveTo>
                    <a:pt x="1272386" y="0"/>
                  </a:moveTo>
                  <a:cubicBezTo>
                    <a:pt x="1283153" y="0"/>
                    <a:pt x="1291962" y="45720"/>
                    <a:pt x="1291962" y="101600"/>
                  </a:cubicBezTo>
                  <a:cubicBezTo>
                    <a:pt x="1291962" y="157480"/>
                    <a:pt x="1283153" y="203200"/>
                    <a:pt x="1272386" y="203200"/>
                  </a:cubicBezTo>
                  <a:cubicBezTo>
                    <a:pt x="1261620" y="203200"/>
                    <a:pt x="1252811" y="157480"/>
                    <a:pt x="1252811" y="101600"/>
                  </a:cubicBezTo>
                  <a:cubicBezTo>
                    <a:pt x="1252811" y="45720"/>
                    <a:pt x="1261620" y="0"/>
                    <a:pt x="1272386" y="0"/>
                  </a:cubicBezTo>
                  <a:close/>
                  <a:moveTo>
                    <a:pt x="1350687" y="0"/>
                  </a:moveTo>
                  <a:cubicBezTo>
                    <a:pt x="1361453" y="0"/>
                    <a:pt x="1370262" y="45720"/>
                    <a:pt x="1370262" y="101600"/>
                  </a:cubicBezTo>
                  <a:cubicBezTo>
                    <a:pt x="1370262" y="157480"/>
                    <a:pt x="1361453" y="203200"/>
                    <a:pt x="1350687" y="203200"/>
                  </a:cubicBezTo>
                  <a:cubicBezTo>
                    <a:pt x="1339921" y="203200"/>
                    <a:pt x="1331112" y="157480"/>
                    <a:pt x="1331112" y="101600"/>
                  </a:cubicBezTo>
                  <a:cubicBezTo>
                    <a:pt x="1331112" y="45720"/>
                    <a:pt x="1339921" y="0"/>
                    <a:pt x="1350687" y="0"/>
                  </a:cubicBezTo>
                  <a:close/>
                  <a:moveTo>
                    <a:pt x="1428988" y="0"/>
                  </a:moveTo>
                  <a:cubicBezTo>
                    <a:pt x="1439754" y="0"/>
                    <a:pt x="1448563" y="45720"/>
                    <a:pt x="1448563" y="101600"/>
                  </a:cubicBezTo>
                  <a:cubicBezTo>
                    <a:pt x="1448563" y="157480"/>
                    <a:pt x="1439754" y="203200"/>
                    <a:pt x="1428988" y="203200"/>
                  </a:cubicBezTo>
                  <a:cubicBezTo>
                    <a:pt x="1418221" y="203200"/>
                    <a:pt x="1409412" y="157480"/>
                    <a:pt x="1409412" y="101600"/>
                  </a:cubicBezTo>
                  <a:cubicBezTo>
                    <a:pt x="1409412" y="45720"/>
                    <a:pt x="1418221" y="0"/>
                    <a:pt x="1428988" y="0"/>
                  </a:cubicBezTo>
                  <a:close/>
                  <a:moveTo>
                    <a:pt x="1507288" y="0"/>
                  </a:moveTo>
                  <a:cubicBezTo>
                    <a:pt x="1518055" y="0"/>
                    <a:pt x="1526864" y="45720"/>
                    <a:pt x="1526864" y="101600"/>
                  </a:cubicBezTo>
                  <a:cubicBezTo>
                    <a:pt x="1526864" y="157480"/>
                    <a:pt x="1518055" y="203200"/>
                    <a:pt x="1507288" y="203200"/>
                  </a:cubicBezTo>
                  <a:cubicBezTo>
                    <a:pt x="1496522" y="203200"/>
                    <a:pt x="1487713" y="157480"/>
                    <a:pt x="1487713" y="101600"/>
                  </a:cubicBezTo>
                  <a:cubicBezTo>
                    <a:pt x="1487713" y="45720"/>
                    <a:pt x="1496522" y="0"/>
                    <a:pt x="1507288" y="0"/>
                  </a:cubicBezTo>
                  <a:close/>
                  <a:moveTo>
                    <a:pt x="1585589" y="0"/>
                  </a:moveTo>
                  <a:cubicBezTo>
                    <a:pt x="1596356" y="0"/>
                    <a:pt x="1605164" y="45720"/>
                    <a:pt x="1605164" y="101600"/>
                  </a:cubicBezTo>
                  <a:cubicBezTo>
                    <a:pt x="1605164" y="157480"/>
                    <a:pt x="1596356" y="203200"/>
                    <a:pt x="1585589" y="203200"/>
                  </a:cubicBezTo>
                  <a:cubicBezTo>
                    <a:pt x="1574823" y="203200"/>
                    <a:pt x="1566014" y="157480"/>
                    <a:pt x="1566014" y="101600"/>
                  </a:cubicBezTo>
                  <a:cubicBezTo>
                    <a:pt x="1566014" y="45720"/>
                    <a:pt x="1574823" y="0"/>
                    <a:pt x="15855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170543" y="4463415"/>
            <a:ext cx="267631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12 May 2020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6857" y="4463415"/>
            <a:ext cx="267631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16 May 2020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23171" y="4482452"/>
            <a:ext cx="267631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20 May 2020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99485" y="4482452"/>
            <a:ext cx="267631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23 May 2020</a:t>
            </a: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5403112" y="6356373"/>
            <a:ext cx="2211175" cy="785832"/>
            <a:chOff x="0" y="0"/>
            <a:chExt cx="9194800" cy="812800"/>
          </a:xfrm>
        </p:grpSpPr>
        <p:sp>
          <p:nvSpPr>
            <p:cNvPr name="Freeform 19" id="19"/>
            <p:cNvSpPr/>
            <p:nvPr/>
          </p:nvSpPr>
          <p:spPr>
            <a:xfrm>
              <a:off x="443213" y="304800"/>
              <a:ext cx="1605165" cy="203200"/>
            </a:xfrm>
            <a:custGeom>
              <a:avLst/>
              <a:gdLst/>
              <a:ahLst/>
              <a:cxnLst/>
              <a:rect r="r" b="b" t="t" l="l"/>
              <a:pathLst>
                <a:path h="203200" w="1605165">
                  <a:moveTo>
                    <a:pt x="19575" y="0"/>
                  </a:moveTo>
                  <a:cubicBezTo>
                    <a:pt x="30341" y="0"/>
                    <a:pt x="39150" y="45720"/>
                    <a:pt x="39150" y="101600"/>
                  </a:cubicBezTo>
                  <a:cubicBezTo>
                    <a:pt x="39150" y="157480"/>
                    <a:pt x="30341" y="203200"/>
                    <a:pt x="19575" y="203200"/>
                  </a:cubicBezTo>
                  <a:cubicBezTo>
                    <a:pt x="8809" y="203200"/>
                    <a:pt x="0" y="157480"/>
                    <a:pt x="0" y="101600"/>
                  </a:cubicBezTo>
                  <a:cubicBezTo>
                    <a:pt x="0" y="45720"/>
                    <a:pt x="8809" y="0"/>
                    <a:pt x="19575" y="0"/>
                  </a:cubicBezTo>
                  <a:close/>
                  <a:moveTo>
                    <a:pt x="97876" y="0"/>
                  </a:moveTo>
                  <a:cubicBezTo>
                    <a:pt x="108642" y="0"/>
                    <a:pt x="117451" y="45720"/>
                    <a:pt x="117451" y="101600"/>
                  </a:cubicBezTo>
                  <a:cubicBezTo>
                    <a:pt x="117451" y="157480"/>
                    <a:pt x="108642" y="203200"/>
                    <a:pt x="97876" y="203200"/>
                  </a:cubicBezTo>
                  <a:cubicBezTo>
                    <a:pt x="87109" y="203200"/>
                    <a:pt x="78300" y="157480"/>
                    <a:pt x="78300" y="101600"/>
                  </a:cubicBezTo>
                  <a:cubicBezTo>
                    <a:pt x="78300" y="45720"/>
                    <a:pt x="87109" y="0"/>
                    <a:pt x="97876" y="0"/>
                  </a:cubicBezTo>
                  <a:close/>
                  <a:moveTo>
                    <a:pt x="176176" y="0"/>
                  </a:moveTo>
                  <a:cubicBezTo>
                    <a:pt x="186943" y="0"/>
                    <a:pt x="195752" y="45720"/>
                    <a:pt x="195752" y="101600"/>
                  </a:cubicBezTo>
                  <a:cubicBezTo>
                    <a:pt x="195752" y="157480"/>
                    <a:pt x="186943" y="203200"/>
                    <a:pt x="176176" y="203200"/>
                  </a:cubicBezTo>
                  <a:cubicBezTo>
                    <a:pt x="165410" y="203200"/>
                    <a:pt x="156601" y="157480"/>
                    <a:pt x="156601" y="101600"/>
                  </a:cubicBezTo>
                  <a:cubicBezTo>
                    <a:pt x="156601" y="45720"/>
                    <a:pt x="165410" y="0"/>
                    <a:pt x="176176" y="0"/>
                  </a:cubicBezTo>
                  <a:close/>
                  <a:moveTo>
                    <a:pt x="254477" y="0"/>
                  </a:moveTo>
                  <a:cubicBezTo>
                    <a:pt x="265243" y="0"/>
                    <a:pt x="274052" y="45720"/>
                    <a:pt x="274052" y="101600"/>
                  </a:cubicBezTo>
                  <a:cubicBezTo>
                    <a:pt x="274052" y="157480"/>
                    <a:pt x="265243" y="203200"/>
                    <a:pt x="254477" y="203200"/>
                  </a:cubicBezTo>
                  <a:cubicBezTo>
                    <a:pt x="243711" y="203200"/>
                    <a:pt x="234902" y="157480"/>
                    <a:pt x="234902" y="101600"/>
                  </a:cubicBezTo>
                  <a:cubicBezTo>
                    <a:pt x="234902" y="45720"/>
                    <a:pt x="243711" y="0"/>
                    <a:pt x="254477" y="0"/>
                  </a:cubicBezTo>
                  <a:close/>
                  <a:moveTo>
                    <a:pt x="332778" y="0"/>
                  </a:moveTo>
                  <a:cubicBezTo>
                    <a:pt x="343544" y="0"/>
                    <a:pt x="352353" y="45720"/>
                    <a:pt x="352353" y="101600"/>
                  </a:cubicBezTo>
                  <a:cubicBezTo>
                    <a:pt x="352353" y="157480"/>
                    <a:pt x="343544" y="203200"/>
                    <a:pt x="332778" y="203200"/>
                  </a:cubicBezTo>
                  <a:cubicBezTo>
                    <a:pt x="322011" y="203200"/>
                    <a:pt x="313203" y="157480"/>
                    <a:pt x="313203" y="101600"/>
                  </a:cubicBezTo>
                  <a:cubicBezTo>
                    <a:pt x="313203" y="45720"/>
                    <a:pt x="322011" y="0"/>
                    <a:pt x="332778" y="0"/>
                  </a:cubicBezTo>
                  <a:close/>
                  <a:moveTo>
                    <a:pt x="411078" y="0"/>
                  </a:moveTo>
                  <a:cubicBezTo>
                    <a:pt x="421845" y="0"/>
                    <a:pt x="430654" y="45720"/>
                    <a:pt x="430654" y="101600"/>
                  </a:cubicBezTo>
                  <a:cubicBezTo>
                    <a:pt x="430654" y="157480"/>
                    <a:pt x="421845" y="203200"/>
                    <a:pt x="411078" y="203200"/>
                  </a:cubicBezTo>
                  <a:cubicBezTo>
                    <a:pt x="400312" y="203200"/>
                    <a:pt x="391503" y="157480"/>
                    <a:pt x="391503" y="101600"/>
                  </a:cubicBezTo>
                  <a:cubicBezTo>
                    <a:pt x="391503" y="45720"/>
                    <a:pt x="400312" y="0"/>
                    <a:pt x="411078" y="0"/>
                  </a:cubicBezTo>
                  <a:close/>
                  <a:moveTo>
                    <a:pt x="489379" y="0"/>
                  </a:moveTo>
                  <a:cubicBezTo>
                    <a:pt x="500146" y="0"/>
                    <a:pt x="508954" y="45720"/>
                    <a:pt x="508954" y="101600"/>
                  </a:cubicBezTo>
                  <a:cubicBezTo>
                    <a:pt x="508954" y="157480"/>
                    <a:pt x="500146" y="203200"/>
                    <a:pt x="489379" y="203200"/>
                  </a:cubicBezTo>
                  <a:cubicBezTo>
                    <a:pt x="478613" y="203200"/>
                    <a:pt x="469804" y="157480"/>
                    <a:pt x="469804" y="101600"/>
                  </a:cubicBezTo>
                  <a:cubicBezTo>
                    <a:pt x="469804" y="45720"/>
                    <a:pt x="478613" y="0"/>
                    <a:pt x="489379" y="0"/>
                  </a:cubicBezTo>
                  <a:close/>
                  <a:moveTo>
                    <a:pt x="567680" y="0"/>
                  </a:moveTo>
                  <a:cubicBezTo>
                    <a:pt x="578446" y="0"/>
                    <a:pt x="587255" y="45720"/>
                    <a:pt x="587255" y="101600"/>
                  </a:cubicBezTo>
                  <a:cubicBezTo>
                    <a:pt x="587255" y="157480"/>
                    <a:pt x="578446" y="203200"/>
                    <a:pt x="567680" y="203200"/>
                  </a:cubicBezTo>
                  <a:cubicBezTo>
                    <a:pt x="556914" y="203200"/>
                    <a:pt x="548105" y="157480"/>
                    <a:pt x="548105" y="101600"/>
                  </a:cubicBezTo>
                  <a:cubicBezTo>
                    <a:pt x="548105" y="45720"/>
                    <a:pt x="556914" y="0"/>
                    <a:pt x="567680" y="0"/>
                  </a:cubicBezTo>
                  <a:close/>
                  <a:moveTo>
                    <a:pt x="645981" y="0"/>
                  </a:moveTo>
                  <a:cubicBezTo>
                    <a:pt x="656747" y="0"/>
                    <a:pt x="665556" y="45720"/>
                    <a:pt x="665556" y="101600"/>
                  </a:cubicBezTo>
                  <a:cubicBezTo>
                    <a:pt x="665556" y="157480"/>
                    <a:pt x="656747" y="203200"/>
                    <a:pt x="645981" y="203200"/>
                  </a:cubicBezTo>
                  <a:cubicBezTo>
                    <a:pt x="635214" y="203200"/>
                    <a:pt x="626405" y="157480"/>
                    <a:pt x="626405" y="101600"/>
                  </a:cubicBezTo>
                  <a:cubicBezTo>
                    <a:pt x="626405" y="45720"/>
                    <a:pt x="635214" y="0"/>
                    <a:pt x="645981" y="0"/>
                  </a:cubicBezTo>
                  <a:close/>
                  <a:moveTo>
                    <a:pt x="724281" y="0"/>
                  </a:moveTo>
                  <a:cubicBezTo>
                    <a:pt x="735048" y="0"/>
                    <a:pt x="743856" y="45720"/>
                    <a:pt x="743856" y="101600"/>
                  </a:cubicBezTo>
                  <a:cubicBezTo>
                    <a:pt x="743856" y="157480"/>
                    <a:pt x="735048" y="203200"/>
                    <a:pt x="724281" y="203200"/>
                  </a:cubicBezTo>
                  <a:cubicBezTo>
                    <a:pt x="713515" y="203200"/>
                    <a:pt x="704706" y="157480"/>
                    <a:pt x="704706" y="101600"/>
                  </a:cubicBezTo>
                  <a:cubicBezTo>
                    <a:pt x="704706" y="45720"/>
                    <a:pt x="713515" y="0"/>
                    <a:pt x="724281" y="0"/>
                  </a:cubicBezTo>
                  <a:close/>
                  <a:moveTo>
                    <a:pt x="802582" y="0"/>
                  </a:moveTo>
                  <a:cubicBezTo>
                    <a:pt x="813348" y="0"/>
                    <a:pt x="822157" y="45720"/>
                    <a:pt x="822157" y="101600"/>
                  </a:cubicBezTo>
                  <a:cubicBezTo>
                    <a:pt x="822157" y="157480"/>
                    <a:pt x="813348" y="203200"/>
                    <a:pt x="802582" y="203200"/>
                  </a:cubicBezTo>
                  <a:cubicBezTo>
                    <a:pt x="791816" y="203200"/>
                    <a:pt x="783007" y="157480"/>
                    <a:pt x="783007" y="101600"/>
                  </a:cubicBezTo>
                  <a:cubicBezTo>
                    <a:pt x="783007" y="45720"/>
                    <a:pt x="791816" y="0"/>
                    <a:pt x="802582" y="0"/>
                  </a:cubicBezTo>
                  <a:close/>
                  <a:moveTo>
                    <a:pt x="880883" y="0"/>
                  </a:moveTo>
                  <a:cubicBezTo>
                    <a:pt x="891649" y="0"/>
                    <a:pt x="900458" y="45720"/>
                    <a:pt x="900458" y="101600"/>
                  </a:cubicBezTo>
                  <a:cubicBezTo>
                    <a:pt x="900458" y="157480"/>
                    <a:pt x="891649" y="203200"/>
                    <a:pt x="880883" y="203200"/>
                  </a:cubicBezTo>
                  <a:cubicBezTo>
                    <a:pt x="870116" y="203200"/>
                    <a:pt x="861308" y="157480"/>
                    <a:pt x="861308" y="101600"/>
                  </a:cubicBezTo>
                  <a:cubicBezTo>
                    <a:pt x="861308" y="45720"/>
                    <a:pt x="870116" y="0"/>
                    <a:pt x="880883" y="0"/>
                  </a:cubicBezTo>
                  <a:close/>
                  <a:moveTo>
                    <a:pt x="959183" y="0"/>
                  </a:moveTo>
                  <a:cubicBezTo>
                    <a:pt x="969950" y="0"/>
                    <a:pt x="978759" y="45720"/>
                    <a:pt x="978759" y="101600"/>
                  </a:cubicBezTo>
                  <a:cubicBezTo>
                    <a:pt x="978759" y="157480"/>
                    <a:pt x="969950" y="203200"/>
                    <a:pt x="959183" y="203200"/>
                  </a:cubicBezTo>
                  <a:cubicBezTo>
                    <a:pt x="948417" y="203200"/>
                    <a:pt x="939608" y="157480"/>
                    <a:pt x="939608" y="101600"/>
                  </a:cubicBezTo>
                  <a:cubicBezTo>
                    <a:pt x="939608" y="45720"/>
                    <a:pt x="948417" y="0"/>
                    <a:pt x="959183" y="0"/>
                  </a:cubicBezTo>
                  <a:close/>
                  <a:moveTo>
                    <a:pt x="1037484" y="0"/>
                  </a:moveTo>
                  <a:cubicBezTo>
                    <a:pt x="1048251" y="0"/>
                    <a:pt x="1057059" y="45720"/>
                    <a:pt x="1057059" y="101600"/>
                  </a:cubicBezTo>
                  <a:cubicBezTo>
                    <a:pt x="1057059" y="157480"/>
                    <a:pt x="1048251" y="203200"/>
                    <a:pt x="1037484" y="203200"/>
                  </a:cubicBezTo>
                  <a:cubicBezTo>
                    <a:pt x="1026718" y="203200"/>
                    <a:pt x="1017909" y="157480"/>
                    <a:pt x="1017909" y="101600"/>
                  </a:cubicBezTo>
                  <a:cubicBezTo>
                    <a:pt x="1017909" y="45720"/>
                    <a:pt x="1026718" y="0"/>
                    <a:pt x="1037484" y="0"/>
                  </a:cubicBezTo>
                  <a:close/>
                  <a:moveTo>
                    <a:pt x="1115785" y="0"/>
                  </a:moveTo>
                  <a:cubicBezTo>
                    <a:pt x="1126551" y="0"/>
                    <a:pt x="1135360" y="45720"/>
                    <a:pt x="1135360" y="101600"/>
                  </a:cubicBezTo>
                  <a:cubicBezTo>
                    <a:pt x="1135360" y="157480"/>
                    <a:pt x="1126551" y="203200"/>
                    <a:pt x="1115785" y="203200"/>
                  </a:cubicBezTo>
                  <a:cubicBezTo>
                    <a:pt x="1105018" y="203200"/>
                    <a:pt x="1096210" y="157480"/>
                    <a:pt x="1096210" y="101600"/>
                  </a:cubicBezTo>
                  <a:cubicBezTo>
                    <a:pt x="1096210" y="45720"/>
                    <a:pt x="1105018" y="0"/>
                    <a:pt x="1115785" y="0"/>
                  </a:cubicBezTo>
                  <a:close/>
                  <a:moveTo>
                    <a:pt x="1194086" y="0"/>
                  </a:moveTo>
                  <a:cubicBezTo>
                    <a:pt x="1204852" y="0"/>
                    <a:pt x="1213661" y="45720"/>
                    <a:pt x="1213661" y="101600"/>
                  </a:cubicBezTo>
                  <a:cubicBezTo>
                    <a:pt x="1213661" y="157480"/>
                    <a:pt x="1204852" y="203200"/>
                    <a:pt x="1194086" y="203200"/>
                  </a:cubicBezTo>
                  <a:cubicBezTo>
                    <a:pt x="1183319" y="203200"/>
                    <a:pt x="1174510" y="157480"/>
                    <a:pt x="1174510" y="101600"/>
                  </a:cubicBezTo>
                  <a:cubicBezTo>
                    <a:pt x="1174510" y="45720"/>
                    <a:pt x="1183319" y="0"/>
                    <a:pt x="1194086" y="0"/>
                  </a:cubicBezTo>
                  <a:close/>
                  <a:moveTo>
                    <a:pt x="1272386" y="0"/>
                  </a:moveTo>
                  <a:cubicBezTo>
                    <a:pt x="1283153" y="0"/>
                    <a:pt x="1291962" y="45720"/>
                    <a:pt x="1291962" y="101600"/>
                  </a:cubicBezTo>
                  <a:cubicBezTo>
                    <a:pt x="1291962" y="157480"/>
                    <a:pt x="1283153" y="203200"/>
                    <a:pt x="1272386" y="203200"/>
                  </a:cubicBezTo>
                  <a:cubicBezTo>
                    <a:pt x="1261620" y="203200"/>
                    <a:pt x="1252811" y="157480"/>
                    <a:pt x="1252811" y="101600"/>
                  </a:cubicBezTo>
                  <a:cubicBezTo>
                    <a:pt x="1252811" y="45720"/>
                    <a:pt x="1261620" y="0"/>
                    <a:pt x="1272386" y="0"/>
                  </a:cubicBezTo>
                  <a:close/>
                  <a:moveTo>
                    <a:pt x="1350687" y="0"/>
                  </a:moveTo>
                  <a:cubicBezTo>
                    <a:pt x="1361453" y="0"/>
                    <a:pt x="1370262" y="45720"/>
                    <a:pt x="1370262" y="101600"/>
                  </a:cubicBezTo>
                  <a:cubicBezTo>
                    <a:pt x="1370262" y="157480"/>
                    <a:pt x="1361453" y="203200"/>
                    <a:pt x="1350687" y="203200"/>
                  </a:cubicBezTo>
                  <a:cubicBezTo>
                    <a:pt x="1339921" y="203200"/>
                    <a:pt x="1331112" y="157480"/>
                    <a:pt x="1331112" y="101600"/>
                  </a:cubicBezTo>
                  <a:cubicBezTo>
                    <a:pt x="1331112" y="45720"/>
                    <a:pt x="1339921" y="0"/>
                    <a:pt x="1350687" y="0"/>
                  </a:cubicBezTo>
                  <a:close/>
                  <a:moveTo>
                    <a:pt x="1428988" y="0"/>
                  </a:moveTo>
                  <a:cubicBezTo>
                    <a:pt x="1439754" y="0"/>
                    <a:pt x="1448563" y="45720"/>
                    <a:pt x="1448563" y="101600"/>
                  </a:cubicBezTo>
                  <a:cubicBezTo>
                    <a:pt x="1448563" y="157480"/>
                    <a:pt x="1439754" y="203200"/>
                    <a:pt x="1428988" y="203200"/>
                  </a:cubicBezTo>
                  <a:cubicBezTo>
                    <a:pt x="1418221" y="203200"/>
                    <a:pt x="1409412" y="157480"/>
                    <a:pt x="1409412" y="101600"/>
                  </a:cubicBezTo>
                  <a:cubicBezTo>
                    <a:pt x="1409412" y="45720"/>
                    <a:pt x="1418221" y="0"/>
                    <a:pt x="1428988" y="0"/>
                  </a:cubicBezTo>
                  <a:close/>
                  <a:moveTo>
                    <a:pt x="1507288" y="0"/>
                  </a:moveTo>
                  <a:cubicBezTo>
                    <a:pt x="1518055" y="0"/>
                    <a:pt x="1526864" y="45720"/>
                    <a:pt x="1526864" y="101600"/>
                  </a:cubicBezTo>
                  <a:cubicBezTo>
                    <a:pt x="1526864" y="157480"/>
                    <a:pt x="1518055" y="203200"/>
                    <a:pt x="1507288" y="203200"/>
                  </a:cubicBezTo>
                  <a:cubicBezTo>
                    <a:pt x="1496522" y="203200"/>
                    <a:pt x="1487713" y="157480"/>
                    <a:pt x="1487713" y="101600"/>
                  </a:cubicBezTo>
                  <a:cubicBezTo>
                    <a:pt x="1487713" y="45720"/>
                    <a:pt x="1496522" y="0"/>
                    <a:pt x="1507288" y="0"/>
                  </a:cubicBezTo>
                  <a:close/>
                  <a:moveTo>
                    <a:pt x="1585589" y="0"/>
                  </a:moveTo>
                  <a:cubicBezTo>
                    <a:pt x="1596356" y="0"/>
                    <a:pt x="1605164" y="45720"/>
                    <a:pt x="1605164" y="101600"/>
                  </a:cubicBezTo>
                  <a:cubicBezTo>
                    <a:pt x="1605164" y="157480"/>
                    <a:pt x="1596356" y="203200"/>
                    <a:pt x="1585589" y="203200"/>
                  </a:cubicBezTo>
                  <a:cubicBezTo>
                    <a:pt x="1574823" y="203200"/>
                    <a:pt x="1566014" y="157480"/>
                    <a:pt x="1566014" y="101600"/>
                  </a:cubicBezTo>
                  <a:cubicBezTo>
                    <a:pt x="1566014" y="45720"/>
                    <a:pt x="1574823" y="0"/>
                    <a:pt x="15855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8038412" y="3458333"/>
            <a:ext cx="2211175" cy="785832"/>
            <a:chOff x="0" y="0"/>
            <a:chExt cx="9194800" cy="812800"/>
          </a:xfrm>
        </p:grpSpPr>
        <p:sp>
          <p:nvSpPr>
            <p:cNvPr name="Freeform 21" id="21"/>
            <p:cNvSpPr/>
            <p:nvPr/>
          </p:nvSpPr>
          <p:spPr>
            <a:xfrm>
              <a:off x="443213" y="304800"/>
              <a:ext cx="1605165" cy="203200"/>
            </a:xfrm>
            <a:custGeom>
              <a:avLst/>
              <a:gdLst/>
              <a:ahLst/>
              <a:cxnLst/>
              <a:rect r="r" b="b" t="t" l="l"/>
              <a:pathLst>
                <a:path h="203200" w="1605165">
                  <a:moveTo>
                    <a:pt x="19575" y="0"/>
                  </a:moveTo>
                  <a:cubicBezTo>
                    <a:pt x="30341" y="0"/>
                    <a:pt x="39150" y="45720"/>
                    <a:pt x="39150" y="101600"/>
                  </a:cubicBezTo>
                  <a:cubicBezTo>
                    <a:pt x="39150" y="157480"/>
                    <a:pt x="30341" y="203200"/>
                    <a:pt x="19575" y="203200"/>
                  </a:cubicBezTo>
                  <a:cubicBezTo>
                    <a:pt x="8809" y="203200"/>
                    <a:pt x="0" y="157480"/>
                    <a:pt x="0" y="101600"/>
                  </a:cubicBezTo>
                  <a:cubicBezTo>
                    <a:pt x="0" y="45720"/>
                    <a:pt x="8809" y="0"/>
                    <a:pt x="19575" y="0"/>
                  </a:cubicBezTo>
                  <a:close/>
                  <a:moveTo>
                    <a:pt x="97876" y="0"/>
                  </a:moveTo>
                  <a:cubicBezTo>
                    <a:pt x="108642" y="0"/>
                    <a:pt x="117451" y="45720"/>
                    <a:pt x="117451" y="101600"/>
                  </a:cubicBezTo>
                  <a:cubicBezTo>
                    <a:pt x="117451" y="157480"/>
                    <a:pt x="108642" y="203200"/>
                    <a:pt x="97876" y="203200"/>
                  </a:cubicBezTo>
                  <a:cubicBezTo>
                    <a:pt x="87109" y="203200"/>
                    <a:pt x="78300" y="157480"/>
                    <a:pt x="78300" y="101600"/>
                  </a:cubicBezTo>
                  <a:cubicBezTo>
                    <a:pt x="78300" y="45720"/>
                    <a:pt x="87109" y="0"/>
                    <a:pt x="97876" y="0"/>
                  </a:cubicBezTo>
                  <a:close/>
                  <a:moveTo>
                    <a:pt x="176176" y="0"/>
                  </a:moveTo>
                  <a:cubicBezTo>
                    <a:pt x="186943" y="0"/>
                    <a:pt x="195752" y="45720"/>
                    <a:pt x="195752" y="101600"/>
                  </a:cubicBezTo>
                  <a:cubicBezTo>
                    <a:pt x="195752" y="157480"/>
                    <a:pt x="186943" y="203200"/>
                    <a:pt x="176176" y="203200"/>
                  </a:cubicBezTo>
                  <a:cubicBezTo>
                    <a:pt x="165410" y="203200"/>
                    <a:pt x="156601" y="157480"/>
                    <a:pt x="156601" y="101600"/>
                  </a:cubicBezTo>
                  <a:cubicBezTo>
                    <a:pt x="156601" y="45720"/>
                    <a:pt x="165410" y="0"/>
                    <a:pt x="176176" y="0"/>
                  </a:cubicBezTo>
                  <a:close/>
                  <a:moveTo>
                    <a:pt x="254477" y="0"/>
                  </a:moveTo>
                  <a:cubicBezTo>
                    <a:pt x="265243" y="0"/>
                    <a:pt x="274052" y="45720"/>
                    <a:pt x="274052" y="101600"/>
                  </a:cubicBezTo>
                  <a:cubicBezTo>
                    <a:pt x="274052" y="157480"/>
                    <a:pt x="265243" y="203200"/>
                    <a:pt x="254477" y="203200"/>
                  </a:cubicBezTo>
                  <a:cubicBezTo>
                    <a:pt x="243711" y="203200"/>
                    <a:pt x="234902" y="157480"/>
                    <a:pt x="234902" y="101600"/>
                  </a:cubicBezTo>
                  <a:cubicBezTo>
                    <a:pt x="234902" y="45720"/>
                    <a:pt x="243711" y="0"/>
                    <a:pt x="254477" y="0"/>
                  </a:cubicBezTo>
                  <a:close/>
                  <a:moveTo>
                    <a:pt x="332778" y="0"/>
                  </a:moveTo>
                  <a:cubicBezTo>
                    <a:pt x="343544" y="0"/>
                    <a:pt x="352353" y="45720"/>
                    <a:pt x="352353" y="101600"/>
                  </a:cubicBezTo>
                  <a:cubicBezTo>
                    <a:pt x="352353" y="157480"/>
                    <a:pt x="343544" y="203200"/>
                    <a:pt x="332778" y="203200"/>
                  </a:cubicBezTo>
                  <a:cubicBezTo>
                    <a:pt x="322011" y="203200"/>
                    <a:pt x="313203" y="157480"/>
                    <a:pt x="313203" y="101600"/>
                  </a:cubicBezTo>
                  <a:cubicBezTo>
                    <a:pt x="313203" y="45720"/>
                    <a:pt x="322011" y="0"/>
                    <a:pt x="332778" y="0"/>
                  </a:cubicBezTo>
                  <a:close/>
                  <a:moveTo>
                    <a:pt x="411078" y="0"/>
                  </a:moveTo>
                  <a:cubicBezTo>
                    <a:pt x="421845" y="0"/>
                    <a:pt x="430654" y="45720"/>
                    <a:pt x="430654" y="101600"/>
                  </a:cubicBezTo>
                  <a:cubicBezTo>
                    <a:pt x="430654" y="157480"/>
                    <a:pt x="421845" y="203200"/>
                    <a:pt x="411078" y="203200"/>
                  </a:cubicBezTo>
                  <a:cubicBezTo>
                    <a:pt x="400312" y="203200"/>
                    <a:pt x="391503" y="157480"/>
                    <a:pt x="391503" y="101600"/>
                  </a:cubicBezTo>
                  <a:cubicBezTo>
                    <a:pt x="391503" y="45720"/>
                    <a:pt x="400312" y="0"/>
                    <a:pt x="411078" y="0"/>
                  </a:cubicBezTo>
                  <a:close/>
                  <a:moveTo>
                    <a:pt x="489379" y="0"/>
                  </a:moveTo>
                  <a:cubicBezTo>
                    <a:pt x="500146" y="0"/>
                    <a:pt x="508954" y="45720"/>
                    <a:pt x="508954" y="101600"/>
                  </a:cubicBezTo>
                  <a:cubicBezTo>
                    <a:pt x="508954" y="157480"/>
                    <a:pt x="500146" y="203200"/>
                    <a:pt x="489379" y="203200"/>
                  </a:cubicBezTo>
                  <a:cubicBezTo>
                    <a:pt x="478613" y="203200"/>
                    <a:pt x="469804" y="157480"/>
                    <a:pt x="469804" y="101600"/>
                  </a:cubicBezTo>
                  <a:cubicBezTo>
                    <a:pt x="469804" y="45720"/>
                    <a:pt x="478613" y="0"/>
                    <a:pt x="489379" y="0"/>
                  </a:cubicBezTo>
                  <a:close/>
                  <a:moveTo>
                    <a:pt x="567680" y="0"/>
                  </a:moveTo>
                  <a:cubicBezTo>
                    <a:pt x="578446" y="0"/>
                    <a:pt x="587255" y="45720"/>
                    <a:pt x="587255" y="101600"/>
                  </a:cubicBezTo>
                  <a:cubicBezTo>
                    <a:pt x="587255" y="157480"/>
                    <a:pt x="578446" y="203200"/>
                    <a:pt x="567680" y="203200"/>
                  </a:cubicBezTo>
                  <a:cubicBezTo>
                    <a:pt x="556914" y="203200"/>
                    <a:pt x="548105" y="157480"/>
                    <a:pt x="548105" y="101600"/>
                  </a:cubicBezTo>
                  <a:cubicBezTo>
                    <a:pt x="548105" y="45720"/>
                    <a:pt x="556914" y="0"/>
                    <a:pt x="567680" y="0"/>
                  </a:cubicBezTo>
                  <a:close/>
                  <a:moveTo>
                    <a:pt x="645981" y="0"/>
                  </a:moveTo>
                  <a:cubicBezTo>
                    <a:pt x="656747" y="0"/>
                    <a:pt x="665556" y="45720"/>
                    <a:pt x="665556" y="101600"/>
                  </a:cubicBezTo>
                  <a:cubicBezTo>
                    <a:pt x="665556" y="157480"/>
                    <a:pt x="656747" y="203200"/>
                    <a:pt x="645981" y="203200"/>
                  </a:cubicBezTo>
                  <a:cubicBezTo>
                    <a:pt x="635214" y="203200"/>
                    <a:pt x="626405" y="157480"/>
                    <a:pt x="626405" y="101600"/>
                  </a:cubicBezTo>
                  <a:cubicBezTo>
                    <a:pt x="626405" y="45720"/>
                    <a:pt x="635214" y="0"/>
                    <a:pt x="645981" y="0"/>
                  </a:cubicBezTo>
                  <a:close/>
                  <a:moveTo>
                    <a:pt x="724281" y="0"/>
                  </a:moveTo>
                  <a:cubicBezTo>
                    <a:pt x="735048" y="0"/>
                    <a:pt x="743856" y="45720"/>
                    <a:pt x="743856" y="101600"/>
                  </a:cubicBezTo>
                  <a:cubicBezTo>
                    <a:pt x="743856" y="157480"/>
                    <a:pt x="735048" y="203200"/>
                    <a:pt x="724281" y="203200"/>
                  </a:cubicBezTo>
                  <a:cubicBezTo>
                    <a:pt x="713515" y="203200"/>
                    <a:pt x="704706" y="157480"/>
                    <a:pt x="704706" y="101600"/>
                  </a:cubicBezTo>
                  <a:cubicBezTo>
                    <a:pt x="704706" y="45720"/>
                    <a:pt x="713515" y="0"/>
                    <a:pt x="724281" y="0"/>
                  </a:cubicBezTo>
                  <a:close/>
                  <a:moveTo>
                    <a:pt x="802582" y="0"/>
                  </a:moveTo>
                  <a:cubicBezTo>
                    <a:pt x="813348" y="0"/>
                    <a:pt x="822157" y="45720"/>
                    <a:pt x="822157" y="101600"/>
                  </a:cubicBezTo>
                  <a:cubicBezTo>
                    <a:pt x="822157" y="157480"/>
                    <a:pt x="813348" y="203200"/>
                    <a:pt x="802582" y="203200"/>
                  </a:cubicBezTo>
                  <a:cubicBezTo>
                    <a:pt x="791816" y="203200"/>
                    <a:pt x="783007" y="157480"/>
                    <a:pt x="783007" y="101600"/>
                  </a:cubicBezTo>
                  <a:cubicBezTo>
                    <a:pt x="783007" y="45720"/>
                    <a:pt x="791816" y="0"/>
                    <a:pt x="802582" y="0"/>
                  </a:cubicBezTo>
                  <a:close/>
                  <a:moveTo>
                    <a:pt x="880883" y="0"/>
                  </a:moveTo>
                  <a:cubicBezTo>
                    <a:pt x="891649" y="0"/>
                    <a:pt x="900458" y="45720"/>
                    <a:pt x="900458" y="101600"/>
                  </a:cubicBezTo>
                  <a:cubicBezTo>
                    <a:pt x="900458" y="157480"/>
                    <a:pt x="891649" y="203200"/>
                    <a:pt x="880883" y="203200"/>
                  </a:cubicBezTo>
                  <a:cubicBezTo>
                    <a:pt x="870116" y="203200"/>
                    <a:pt x="861308" y="157480"/>
                    <a:pt x="861308" y="101600"/>
                  </a:cubicBezTo>
                  <a:cubicBezTo>
                    <a:pt x="861308" y="45720"/>
                    <a:pt x="870116" y="0"/>
                    <a:pt x="880883" y="0"/>
                  </a:cubicBezTo>
                  <a:close/>
                  <a:moveTo>
                    <a:pt x="959183" y="0"/>
                  </a:moveTo>
                  <a:cubicBezTo>
                    <a:pt x="969950" y="0"/>
                    <a:pt x="978759" y="45720"/>
                    <a:pt x="978759" y="101600"/>
                  </a:cubicBezTo>
                  <a:cubicBezTo>
                    <a:pt x="978759" y="157480"/>
                    <a:pt x="969950" y="203200"/>
                    <a:pt x="959183" y="203200"/>
                  </a:cubicBezTo>
                  <a:cubicBezTo>
                    <a:pt x="948417" y="203200"/>
                    <a:pt x="939608" y="157480"/>
                    <a:pt x="939608" y="101600"/>
                  </a:cubicBezTo>
                  <a:cubicBezTo>
                    <a:pt x="939608" y="45720"/>
                    <a:pt x="948417" y="0"/>
                    <a:pt x="959183" y="0"/>
                  </a:cubicBezTo>
                  <a:close/>
                  <a:moveTo>
                    <a:pt x="1037484" y="0"/>
                  </a:moveTo>
                  <a:cubicBezTo>
                    <a:pt x="1048251" y="0"/>
                    <a:pt x="1057059" y="45720"/>
                    <a:pt x="1057059" y="101600"/>
                  </a:cubicBezTo>
                  <a:cubicBezTo>
                    <a:pt x="1057059" y="157480"/>
                    <a:pt x="1048251" y="203200"/>
                    <a:pt x="1037484" y="203200"/>
                  </a:cubicBezTo>
                  <a:cubicBezTo>
                    <a:pt x="1026718" y="203200"/>
                    <a:pt x="1017909" y="157480"/>
                    <a:pt x="1017909" y="101600"/>
                  </a:cubicBezTo>
                  <a:cubicBezTo>
                    <a:pt x="1017909" y="45720"/>
                    <a:pt x="1026718" y="0"/>
                    <a:pt x="1037484" y="0"/>
                  </a:cubicBezTo>
                  <a:close/>
                  <a:moveTo>
                    <a:pt x="1115785" y="0"/>
                  </a:moveTo>
                  <a:cubicBezTo>
                    <a:pt x="1126551" y="0"/>
                    <a:pt x="1135360" y="45720"/>
                    <a:pt x="1135360" y="101600"/>
                  </a:cubicBezTo>
                  <a:cubicBezTo>
                    <a:pt x="1135360" y="157480"/>
                    <a:pt x="1126551" y="203200"/>
                    <a:pt x="1115785" y="203200"/>
                  </a:cubicBezTo>
                  <a:cubicBezTo>
                    <a:pt x="1105018" y="203200"/>
                    <a:pt x="1096210" y="157480"/>
                    <a:pt x="1096210" y="101600"/>
                  </a:cubicBezTo>
                  <a:cubicBezTo>
                    <a:pt x="1096210" y="45720"/>
                    <a:pt x="1105018" y="0"/>
                    <a:pt x="1115785" y="0"/>
                  </a:cubicBezTo>
                  <a:close/>
                  <a:moveTo>
                    <a:pt x="1194086" y="0"/>
                  </a:moveTo>
                  <a:cubicBezTo>
                    <a:pt x="1204852" y="0"/>
                    <a:pt x="1213661" y="45720"/>
                    <a:pt x="1213661" y="101600"/>
                  </a:cubicBezTo>
                  <a:cubicBezTo>
                    <a:pt x="1213661" y="157480"/>
                    <a:pt x="1204852" y="203200"/>
                    <a:pt x="1194086" y="203200"/>
                  </a:cubicBezTo>
                  <a:cubicBezTo>
                    <a:pt x="1183319" y="203200"/>
                    <a:pt x="1174510" y="157480"/>
                    <a:pt x="1174510" y="101600"/>
                  </a:cubicBezTo>
                  <a:cubicBezTo>
                    <a:pt x="1174510" y="45720"/>
                    <a:pt x="1183319" y="0"/>
                    <a:pt x="1194086" y="0"/>
                  </a:cubicBezTo>
                  <a:close/>
                  <a:moveTo>
                    <a:pt x="1272386" y="0"/>
                  </a:moveTo>
                  <a:cubicBezTo>
                    <a:pt x="1283153" y="0"/>
                    <a:pt x="1291962" y="45720"/>
                    <a:pt x="1291962" y="101600"/>
                  </a:cubicBezTo>
                  <a:cubicBezTo>
                    <a:pt x="1291962" y="157480"/>
                    <a:pt x="1283153" y="203200"/>
                    <a:pt x="1272386" y="203200"/>
                  </a:cubicBezTo>
                  <a:cubicBezTo>
                    <a:pt x="1261620" y="203200"/>
                    <a:pt x="1252811" y="157480"/>
                    <a:pt x="1252811" y="101600"/>
                  </a:cubicBezTo>
                  <a:cubicBezTo>
                    <a:pt x="1252811" y="45720"/>
                    <a:pt x="1261620" y="0"/>
                    <a:pt x="1272386" y="0"/>
                  </a:cubicBezTo>
                  <a:close/>
                  <a:moveTo>
                    <a:pt x="1350687" y="0"/>
                  </a:moveTo>
                  <a:cubicBezTo>
                    <a:pt x="1361453" y="0"/>
                    <a:pt x="1370262" y="45720"/>
                    <a:pt x="1370262" y="101600"/>
                  </a:cubicBezTo>
                  <a:cubicBezTo>
                    <a:pt x="1370262" y="157480"/>
                    <a:pt x="1361453" y="203200"/>
                    <a:pt x="1350687" y="203200"/>
                  </a:cubicBezTo>
                  <a:cubicBezTo>
                    <a:pt x="1339921" y="203200"/>
                    <a:pt x="1331112" y="157480"/>
                    <a:pt x="1331112" y="101600"/>
                  </a:cubicBezTo>
                  <a:cubicBezTo>
                    <a:pt x="1331112" y="45720"/>
                    <a:pt x="1339921" y="0"/>
                    <a:pt x="1350687" y="0"/>
                  </a:cubicBezTo>
                  <a:close/>
                  <a:moveTo>
                    <a:pt x="1428988" y="0"/>
                  </a:moveTo>
                  <a:cubicBezTo>
                    <a:pt x="1439754" y="0"/>
                    <a:pt x="1448563" y="45720"/>
                    <a:pt x="1448563" y="101600"/>
                  </a:cubicBezTo>
                  <a:cubicBezTo>
                    <a:pt x="1448563" y="157480"/>
                    <a:pt x="1439754" y="203200"/>
                    <a:pt x="1428988" y="203200"/>
                  </a:cubicBezTo>
                  <a:cubicBezTo>
                    <a:pt x="1418221" y="203200"/>
                    <a:pt x="1409412" y="157480"/>
                    <a:pt x="1409412" y="101600"/>
                  </a:cubicBezTo>
                  <a:cubicBezTo>
                    <a:pt x="1409412" y="45720"/>
                    <a:pt x="1418221" y="0"/>
                    <a:pt x="1428988" y="0"/>
                  </a:cubicBezTo>
                  <a:close/>
                  <a:moveTo>
                    <a:pt x="1507288" y="0"/>
                  </a:moveTo>
                  <a:cubicBezTo>
                    <a:pt x="1518055" y="0"/>
                    <a:pt x="1526864" y="45720"/>
                    <a:pt x="1526864" y="101600"/>
                  </a:cubicBezTo>
                  <a:cubicBezTo>
                    <a:pt x="1526864" y="157480"/>
                    <a:pt x="1518055" y="203200"/>
                    <a:pt x="1507288" y="203200"/>
                  </a:cubicBezTo>
                  <a:cubicBezTo>
                    <a:pt x="1496522" y="203200"/>
                    <a:pt x="1487713" y="157480"/>
                    <a:pt x="1487713" y="101600"/>
                  </a:cubicBezTo>
                  <a:cubicBezTo>
                    <a:pt x="1487713" y="45720"/>
                    <a:pt x="1496522" y="0"/>
                    <a:pt x="1507288" y="0"/>
                  </a:cubicBezTo>
                  <a:close/>
                  <a:moveTo>
                    <a:pt x="1585589" y="0"/>
                  </a:moveTo>
                  <a:cubicBezTo>
                    <a:pt x="1596356" y="0"/>
                    <a:pt x="1605164" y="45720"/>
                    <a:pt x="1605164" y="101600"/>
                  </a:cubicBezTo>
                  <a:cubicBezTo>
                    <a:pt x="1605164" y="157480"/>
                    <a:pt x="1596356" y="203200"/>
                    <a:pt x="1585589" y="203200"/>
                  </a:cubicBezTo>
                  <a:cubicBezTo>
                    <a:pt x="1574823" y="203200"/>
                    <a:pt x="1566014" y="157480"/>
                    <a:pt x="1566014" y="101600"/>
                  </a:cubicBezTo>
                  <a:cubicBezTo>
                    <a:pt x="1566014" y="45720"/>
                    <a:pt x="1574823" y="0"/>
                    <a:pt x="15855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10755740" y="6356373"/>
            <a:ext cx="2211175" cy="785832"/>
            <a:chOff x="0" y="0"/>
            <a:chExt cx="9194800" cy="812800"/>
          </a:xfrm>
        </p:grpSpPr>
        <p:sp>
          <p:nvSpPr>
            <p:cNvPr name="Freeform 23" id="23"/>
            <p:cNvSpPr/>
            <p:nvPr/>
          </p:nvSpPr>
          <p:spPr>
            <a:xfrm>
              <a:off x="443213" y="304800"/>
              <a:ext cx="1605165" cy="203200"/>
            </a:xfrm>
            <a:custGeom>
              <a:avLst/>
              <a:gdLst/>
              <a:ahLst/>
              <a:cxnLst/>
              <a:rect r="r" b="b" t="t" l="l"/>
              <a:pathLst>
                <a:path h="203200" w="1605165">
                  <a:moveTo>
                    <a:pt x="19575" y="0"/>
                  </a:moveTo>
                  <a:cubicBezTo>
                    <a:pt x="30341" y="0"/>
                    <a:pt x="39150" y="45720"/>
                    <a:pt x="39150" y="101600"/>
                  </a:cubicBezTo>
                  <a:cubicBezTo>
                    <a:pt x="39150" y="157480"/>
                    <a:pt x="30341" y="203200"/>
                    <a:pt x="19575" y="203200"/>
                  </a:cubicBezTo>
                  <a:cubicBezTo>
                    <a:pt x="8809" y="203200"/>
                    <a:pt x="0" y="157480"/>
                    <a:pt x="0" y="101600"/>
                  </a:cubicBezTo>
                  <a:cubicBezTo>
                    <a:pt x="0" y="45720"/>
                    <a:pt x="8809" y="0"/>
                    <a:pt x="19575" y="0"/>
                  </a:cubicBezTo>
                  <a:close/>
                  <a:moveTo>
                    <a:pt x="97876" y="0"/>
                  </a:moveTo>
                  <a:cubicBezTo>
                    <a:pt x="108642" y="0"/>
                    <a:pt x="117451" y="45720"/>
                    <a:pt x="117451" y="101600"/>
                  </a:cubicBezTo>
                  <a:cubicBezTo>
                    <a:pt x="117451" y="157480"/>
                    <a:pt x="108642" y="203200"/>
                    <a:pt x="97876" y="203200"/>
                  </a:cubicBezTo>
                  <a:cubicBezTo>
                    <a:pt x="87109" y="203200"/>
                    <a:pt x="78300" y="157480"/>
                    <a:pt x="78300" y="101600"/>
                  </a:cubicBezTo>
                  <a:cubicBezTo>
                    <a:pt x="78300" y="45720"/>
                    <a:pt x="87109" y="0"/>
                    <a:pt x="97876" y="0"/>
                  </a:cubicBezTo>
                  <a:close/>
                  <a:moveTo>
                    <a:pt x="176176" y="0"/>
                  </a:moveTo>
                  <a:cubicBezTo>
                    <a:pt x="186943" y="0"/>
                    <a:pt x="195752" y="45720"/>
                    <a:pt x="195752" y="101600"/>
                  </a:cubicBezTo>
                  <a:cubicBezTo>
                    <a:pt x="195752" y="157480"/>
                    <a:pt x="186943" y="203200"/>
                    <a:pt x="176176" y="203200"/>
                  </a:cubicBezTo>
                  <a:cubicBezTo>
                    <a:pt x="165410" y="203200"/>
                    <a:pt x="156601" y="157480"/>
                    <a:pt x="156601" y="101600"/>
                  </a:cubicBezTo>
                  <a:cubicBezTo>
                    <a:pt x="156601" y="45720"/>
                    <a:pt x="165410" y="0"/>
                    <a:pt x="176176" y="0"/>
                  </a:cubicBezTo>
                  <a:close/>
                  <a:moveTo>
                    <a:pt x="254477" y="0"/>
                  </a:moveTo>
                  <a:cubicBezTo>
                    <a:pt x="265243" y="0"/>
                    <a:pt x="274052" y="45720"/>
                    <a:pt x="274052" y="101600"/>
                  </a:cubicBezTo>
                  <a:cubicBezTo>
                    <a:pt x="274052" y="157480"/>
                    <a:pt x="265243" y="203200"/>
                    <a:pt x="254477" y="203200"/>
                  </a:cubicBezTo>
                  <a:cubicBezTo>
                    <a:pt x="243711" y="203200"/>
                    <a:pt x="234902" y="157480"/>
                    <a:pt x="234902" y="101600"/>
                  </a:cubicBezTo>
                  <a:cubicBezTo>
                    <a:pt x="234902" y="45720"/>
                    <a:pt x="243711" y="0"/>
                    <a:pt x="254477" y="0"/>
                  </a:cubicBezTo>
                  <a:close/>
                  <a:moveTo>
                    <a:pt x="332778" y="0"/>
                  </a:moveTo>
                  <a:cubicBezTo>
                    <a:pt x="343544" y="0"/>
                    <a:pt x="352353" y="45720"/>
                    <a:pt x="352353" y="101600"/>
                  </a:cubicBezTo>
                  <a:cubicBezTo>
                    <a:pt x="352353" y="157480"/>
                    <a:pt x="343544" y="203200"/>
                    <a:pt x="332778" y="203200"/>
                  </a:cubicBezTo>
                  <a:cubicBezTo>
                    <a:pt x="322011" y="203200"/>
                    <a:pt x="313203" y="157480"/>
                    <a:pt x="313203" y="101600"/>
                  </a:cubicBezTo>
                  <a:cubicBezTo>
                    <a:pt x="313203" y="45720"/>
                    <a:pt x="322011" y="0"/>
                    <a:pt x="332778" y="0"/>
                  </a:cubicBezTo>
                  <a:close/>
                  <a:moveTo>
                    <a:pt x="411078" y="0"/>
                  </a:moveTo>
                  <a:cubicBezTo>
                    <a:pt x="421845" y="0"/>
                    <a:pt x="430654" y="45720"/>
                    <a:pt x="430654" y="101600"/>
                  </a:cubicBezTo>
                  <a:cubicBezTo>
                    <a:pt x="430654" y="157480"/>
                    <a:pt x="421845" y="203200"/>
                    <a:pt x="411078" y="203200"/>
                  </a:cubicBezTo>
                  <a:cubicBezTo>
                    <a:pt x="400312" y="203200"/>
                    <a:pt x="391503" y="157480"/>
                    <a:pt x="391503" y="101600"/>
                  </a:cubicBezTo>
                  <a:cubicBezTo>
                    <a:pt x="391503" y="45720"/>
                    <a:pt x="400312" y="0"/>
                    <a:pt x="411078" y="0"/>
                  </a:cubicBezTo>
                  <a:close/>
                  <a:moveTo>
                    <a:pt x="489379" y="0"/>
                  </a:moveTo>
                  <a:cubicBezTo>
                    <a:pt x="500146" y="0"/>
                    <a:pt x="508954" y="45720"/>
                    <a:pt x="508954" y="101600"/>
                  </a:cubicBezTo>
                  <a:cubicBezTo>
                    <a:pt x="508954" y="157480"/>
                    <a:pt x="500146" y="203200"/>
                    <a:pt x="489379" y="203200"/>
                  </a:cubicBezTo>
                  <a:cubicBezTo>
                    <a:pt x="478613" y="203200"/>
                    <a:pt x="469804" y="157480"/>
                    <a:pt x="469804" y="101600"/>
                  </a:cubicBezTo>
                  <a:cubicBezTo>
                    <a:pt x="469804" y="45720"/>
                    <a:pt x="478613" y="0"/>
                    <a:pt x="489379" y="0"/>
                  </a:cubicBezTo>
                  <a:close/>
                  <a:moveTo>
                    <a:pt x="567680" y="0"/>
                  </a:moveTo>
                  <a:cubicBezTo>
                    <a:pt x="578446" y="0"/>
                    <a:pt x="587255" y="45720"/>
                    <a:pt x="587255" y="101600"/>
                  </a:cubicBezTo>
                  <a:cubicBezTo>
                    <a:pt x="587255" y="157480"/>
                    <a:pt x="578446" y="203200"/>
                    <a:pt x="567680" y="203200"/>
                  </a:cubicBezTo>
                  <a:cubicBezTo>
                    <a:pt x="556914" y="203200"/>
                    <a:pt x="548105" y="157480"/>
                    <a:pt x="548105" y="101600"/>
                  </a:cubicBezTo>
                  <a:cubicBezTo>
                    <a:pt x="548105" y="45720"/>
                    <a:pt x="556914" y="0"/>
                    <a:pt x="567680" y="0"/>
                  </a:cubicBezTo>
                  <a:close/>
                  <a:moveTo>
                    <a:pt x="645981" y="0"/>
                  </a:moveTo>
                  <a:cubicBezTo>
                    <a:pt x="656747" y="0"/>
                    <a:pt x="665556" y="45720"/>
                    <a:pt x="665556" y="101600"/>
                  </a:cubicBezTo>
                  <a:cubicBezTo>
                    <a:pt x="665556" y="157480"/>
                    <a:pt x="656747" y="203200"/>
                    <a:pt x="645981" y="203200"/>
                  </a:cubicBezTo>
                  <a:cubicBezTo>
                    <a:pt x="635214" y="203200"/>
                    <a:pt x="626405" y="157480"/>
                    <a:pt x="626405" y="101600"/>
                  </a:cubicBezTo>
                  <a:cubicBezTo>
                    <a:pt x="626405" y="45720"/>
                    <a:pt x="635214" y="0"/>
                    <a:pt x="645981" y="0"/>
                  </a:cubicBezTo>
                  <a:close/>
                  <a:moveTo>
                    <a:pt x="724281" y="0"/>
                  </a:moveTo>
                  <a:cubicBezTo>
                    <a:pt x="735048" y="0"/>
                    <a:pt x="743856" y="45720"/>
                    <a:pt x="743856" y="101600"/>
                  </a:cubicBezTo>
                  <a:cubicBezTo>
                    <a:pt x="743856" y="157480"/>
                    <a:pt x="735048" y="203200"/>
                    <a:pt x="724281" y="203200"/>
                  </a:cubicBezTo>
                  <a:cubicBezTo>
                    <a:pt x="713515" y="203200"/>
                    <a:pt x="704706" y="157480"/>
                    <a:pt x="704706" y="101600"/>
                  </a:cubicBezTo>
                  <a:cubicBezTo>
                    <a:pt x="704706" y="45720"/>
                    <a:pt x="713515" y="0"/>
                    <a:pt x="724281" y="0"/>
                  </a:cubicBezTo>
                  <a:close/>
                  <a:moveTo>
                    <a:pt x="802582" y="0"/>
                  </a:moveTo>
                  <a:cubicBezTo>
                    <a:pt x="813348" y="0"/>
                    <a:pt x="822157" y="45720"/>
                    <a:pt x="822157" y="101600"/>
                  </a:cubicBezTo>
                  <a:cubicBezTo>
                    <a:pt x="822157" y="157480"/>
                    <a:pt x="813348" y="203200"/>
                    <a:pt x="802582" y="203200"/>
                  </a:cubicBezTo>
                  <a:cubicBezTo>
                    <a:pt x="791816" y="203200"/>
                    <a:pt x="783007" y="157480"/>
                    <a:pt x="783007" y="101600"/>
                  </a:cubicBezTo>
                  <a:cubicBezTo>
                    <a:pt x="783007" y="45720"/>
                    <a:pt x="791816" y="0"/>
                    <a:pt x="802582" y="0"/>
                  </a:cubicBezTo>
                  <a:close/>
                  <a:moveTo>
                    <a:pt x="880883" y="0"/>
                  </a:moveTo>
                  <a:cubicBezTo>
                    <a:pt x="891649" y="0"/>
                    <a:pt x="900458" y="45720"/>
                    <a:pt x="900458" y="101600"/>
                  </a:cubicBezTo>
                  <a:cubicBezTo>
                    <a:pt x="900458" y="157480"/>
                    <a:pt x="891649" y="203200"/>
                    <a:pt x="880883" y="203200"/>
                  </a:cubicBezTo>
                  <a:cubicBezTo>
                    <a:pt x="870116" y="203200"/>
                    <a:pt x="861308" y="157480"/>
                    <a:pt x="861308" y="101600"/>
                  </a:cubicBezTo>
                  <a:cubicBezTo>
                    <a:pt x="861308" y="45720"/>
                    <a:pt x="870116" y="0"/>
                    <a:pt x="880883" y="0"/>
                  </a:cubicBezTo>
                  <a:close/>
                  <a:moveTo>
                    <a:pt x="959183" y="0"/>
                  </a:moveTo>
                  <a:cubicBezTo>
                    <a:pt x="969950" y="0"/>
                    <a:pt x="978759" y="45720"/>
                    <a:pt x="978759" y="101600"/>
                  </a:cubicBezTo>
                  <a:cubicBezTo>
                    <a:pt x="978759" y="157480"/>
                    <a:pt x="969950" y="203200"/>
                    <a:pt x="959183" y="203200"/>
                  </a:cubicBezTo>
                  <a:cubicBezTo>
                    <a:pt x="948417" y="203200"/>
                    <a:pt x="939608" y="157480"/>
                    <a:pt x="939608" y="101600"/>
                  </a:cubicBezTo>
                  <a:cubicBezTo>
                    <a:pt x="939608" y="45720"/>
                    <a:pt x="948417" y="0"/>
                    <a:pt x="959183" y="0"/>
                  </a:cubicBezTo>
                  <a:close/>
                  <a:moveTo>
                    <a:pt x="1037484" y="0"/>
                  </a:moveTo>
                  <a:cubicBezTo>
                    <a:pt x="1048251" y="0"/>
                    <a:pt x="1057059" y="45720"/>
                    <a:pt x="1057059" y="101600"/>
                  </a:cubicBezTo>
                  <a:cubicBezTo>
                    <a:pt x="1057059" y="157480"/>
                    <a:pt x="1048251" y="203200"/>
                    <a:pt x="1037484" y="203200"/>
                  </a:cubicBezTo>
                  <a:cubicBezTo>
                    <a:pt x="1026718" y="203200"/>
                    <a:pt x="1017909" y="157480"/>
                    <a:pt x="1017909" y="101600"/>
                  </a:cubicBezTo>
                  <a:cubicBezTo>
                    <a:pt x="1017909" y="45720"/>
                    <a:pt x="1026718" y="0"/>
                    <a:pt x="1037484" y="0"/>
                  </a:cubicBezTo>
                  <a:close/>
                  <a:moveTo>
                    <a:pt x="1115785" y="0"/>
                  </a:moveTo>
                  <a:cubicBezTo>
                    <a:pt x="1126551" y="0"/>
                    <a:pt x="1135360" y="45720"/>
                    <a:pt x="1135360" y="101600"/>
                  </a:cubicBezTo>
                  <a:cubicBezTo>
                    <a:pt x="1135360" y="157480"/>
                    <a:pt x="1126551" y="203200"/>
                    <a:pt x="1115785" y="203200"/>
                  </a:cubicBezTo>
                  <a:cubicBezTo>
                    <a:pt x="1105018" y="203200"/>
                    <a:pt x="1096210" y="157480"/>
                    <a:pt x="1096210" y="101600"/>
                  </a:cubicBezTo>
                  <a:cubicBezTo>
                    <a:pt x="1096210" y="45720"/>
                    <a:pt x="1105018" y="0"/>
                    <a:pt x="1115785" y="0"/>
                  </a:cubicBezTo>
                  <a:close/>
                  <a:moveTo>
                    <a:pt x="1194086" y="0"/>
                  </a:moveTo>
                  <a:cubicBezTo>
                    <a:pt x="1204852" y="0"/>
                    <a:pt x="1213661" y="45720"/>
                    <a:pt x="1213661" y="101600"/>
                  </a:cubicBezTo>
                  <a:cubicBezTo>
                    <a:pt x="1213661" y="157480"/>
                    <a:pt x="1204852" y="203200"/>
                    <a:pt x="1194086" y="203200"/>
                  </a:cubicBezTo>
                  <a:cubicBezTo>
                    <a:pt x="1183319" y="203200"/>
                    <a:pt x="1174510" y="157480"/>
                    <a:pt x="1174510" y="101600"/>
                  </a:cubicBezTo>
                  <a:cubicBezTo>
                    <a:pt x="1174510" y="45720"/>
                    <a:pt x="1183319" y="0"/>
                    <a:pt x="1194086" y="0"/>
                  </a:cubicBezTo>
                  <a:close/>
                  <a:moveTo>
                    <a:pt x="1272386" y="0"/>
                  </a:moveTo>
                  <a:cubicBezTo>
                    <a:pt x="1283153" y="0"/>
                    <a:pt x="1291962" y="45720"/>
                    <a:pt x="1291962" y="101600"/>
                  </a:cubicBezTo>
                  <a:cubicBezTo>
                    <a:pt x="1291962" y="157480"/>
                    <a:pt x="1283153" y="203200"/>
                    <a:pt x="1272386" y="203200"/>
                  </a:cubicBezTo>
                  <a:cubicBezTo>
                    <a:pt x="1261620" y="203200"/>
                    <a:pt x="1252811" y="157480"/>
                    <a:pt x="1252811" y="101600"/>
                  </a:cubicBezTo>
                  <a:cubicBezTo>
                    <a:pt x="1252811" y="45720"/>
                    <a:pt x="1261620" y="0"/>
                    <a:pt x="1272386" y="0"/>
                  </a:cubicBezTo>
                  <a:close/>
                  <a:moveTo>
                    <a:pt x="1350687" y="0"/>
                  </a:moveTo>
                  <a:cubicBezTo>
                    <a:pt x="1361453" y="0"/>
                    <a:pt x="1370262" y="45720"/>
                    <a:pt x="1370262" y="101600"/>
                  </a:cubicBezTo>
                  <a:cubicBezTo>
                    <a:pt x="1370262" y="157480"/>
                    <a:pt x="1361453" y="203200"/>
                    <a:pt x="1350687" y="203200"/>
                  </a:cubicBezTo>
                  <a:cubicBezTo>
                    <a:pt x="1339921" y="203200"/>
                    <a:pt x="1331112" y="157480"/>
                    <a:pt x="1331112" y="101600"/>
                  </a:cubicBezTo>
                  <a:cubicBezTo>
                    <a:pt x="1331112" y="45720"/>
                    <a:pt x="1339921" y="0"/>
                    <a:pt x="1350687" y="0"/>
                  </a:cubicBezTo>
                  <a:close/>
                  <a:moveTo>
                    <a:pt x="1428988" y="0"/>
                  </a:moveTo>
                  <a:cubicBezTo>
                    <a:pt x="1439754" y="0"/>
                    <a:pt x="1448563" y="45720"/>
                    <a:pt x="1448563" y="101600"/>
                  </a:cubicBezTo>
                  <a:cubicBezTo>
                    <a:pt x="1448563" y="157480"/>
                    <a:pt x="1439754" y="203200"/>
                    <a:pt x="1428988" y="203200"/>
                  </a:cubicBezTo>
                  <a:cubicBezTo>
                    <a:pt x="1418221" y="203200"/>
                    <a:pt x="1409412" y="157480"/>
                    <a:pt x="1409412" y="101600"/>
                  </a:cubicBezTo>
                  <a:cubicBezTo>
                    <a:pt x="1409412" y="45720"/>
                    <a:pt x="1418221" y="0"/>
                    <a:pt x="1428988" y="0"/>
                  </a:cubicBezTo>
                  <a:close/>
                  <a:moveTo>
                    <a:pt x="1507288" y="0"/>
                  </a:moveTo>
                  <a:cubicBezTo>
                    <a:pt x="1518055" y="0"/>
                    <a:pt x="1526864" y="45720"/>
                    <a:pt x="1526864" y="101600"/>
                  </a:cubicBezTo>
                  <a:cubicBezTo>
                    <a:pt x="1526864" y="157480"/>
                    <a:pt x="1518055" y="203200"/>
                    <a:pt x="1507288" y="203200"/>
                  </a:cubicBezTo>
                  <a:cubicBezTo>
                    <a:pt x="1496522" y="203200"/>
                    <a:pt x="1487713" y="157480"/>
                    <a:pt x="1487713" y="101600"/>
                  </a:cubicBezTo>
                  <a:cubicBezTo>
                    <a:pt x="1487713" y="45720"/>
                    <a:pt x="1496522" y="0"/>
                    <a:pt x="1507288" y="0"/>
                  </a:cubicBezTo>
                  <a:close/>
                  <a:moveTo>
                    <a:pt x="1585589" y="0"/>
                  </a:moveTo>
                  <a:cubicBezTo>
                    <a:pt x="1596356" y="0"/>
                    <a:pt x="1605164" y="45720"/>
                    <a:pt x="1605164" y="101600"/>
                  </a:cubicBezTo>
                  <a:cubicBezTo>
                    <a:pt x="1605164" y="157480"/>
                    <a:pt x="1596356" y="203200"/>
                    <a:pt x="1585589" y="203200"/>
                  </a:cubicBezTo>
                  <a:cubicBezTo>
                    <a:pt x="1574823" y="203200"/>
                    <a:pt x="1566014" y="157480"/>
                    <a:pt x="1566014" y="101600"/>
                  </a:cubicBezTo>
                  <a:cubicBezTo>
                    <a:pt x="1566014" y="45720"/>
                    <a:pt x="1574823" y="0"/>
                    <a:pt x="15855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13432054" y="3458333"/>
            <a:ext cx="2211175" cy="785832"/>
            <a:chOff x="0" y="0"/>
            <a:chExt cx="9194800" cy="812800"/>
          </a:xfrm>
        </p:grpSpPr>
        <p:sp>
          <p:nvSpPr>
            <p:cNvPr name="Freeform 25" id="25"/>
            <p:cNvSpPr/>
            <p:nvPr/>
          </p:nvSpPr>
          <p:spPr>
            <a:xfrm>
              <a:off x="443213" y="304800"/>
              <a:ext cx="1605165" cy="203200"/>
            </a:xfrm>
            <a:custGeom>
              <a:avLst/>
              <a:gdLst/>
              <a:ahLst/>
              <a:cxnLst/>
              <a:rect r="r" b="b" t="t" l="l"/>
              <a:pathLst>
                <a:path h="203200" w="1605165">
                  <a:moveTo>
                    <a:pt x="19575" y="0"/>
                  </a:moveTo>
                  <a:cubicBezTo>
                    <a:pt x="30341" y="0"/>
                    <a:pt x="39150" y="45720"/>
                    <a:pt x="39150" y="101600"/>
                  </a:cubicBezTo>
                  <a:cubicBezTo>
                    <a:pt x="39150" y="157480"/>
                    <a:pt x="30341" y="203200"/>
                    <a:pt x="19575" y="203200"/>
                  </a:cubicBezTo>
                  <a:cubicBezTo>
                    <a:pt x="8809" y="203200"/>
                    <a:pt x="0" y="157480"/>
                    <a:pt x="0" y="101600"/>
                  </a:cubicBezTo>
                  <a:cubicBezTo>
                    <a:pt x="0" y="45720"/>
                    <a:pt x="8809" y="0"/>
                    <a:pt x="19575" y="0"/>
                  </a:cubicBezTo>
                  <a:close/>
                  <a:moveTo>
                    <a:pt x="97876" y="0"/>
                  </a:moveTo>
                  <a:cubicBezTo>
                    <a:pt x="108642" y="0"/>
                    <a:pt x="117451" y="45720"/>
                    <a:pt x="117451" y="101600"/>
                  </a:cubicBezTo>
                  <a:cubicBezTo>
                    <a:pt x="117451" y="157480"/>
                    <a:pt x="108642" y="203200"/>
                    <a:pt x="97876" y="203200"/>
                  </a:cubicBezTo>
                  <a:cubicBezTo>
                    <a:pt x="87109" y="203200"/>
                    <a:pt x="78300" y="157480"/>
                    <a:pt x="78300" y="101600"/>
                  </a:cubicBezTo>
                  <a:cubicBezTo>
                    <a:pt x="78300" y="45720"/>
                    <a:pt x="87109" y="0"/>
                    <a:pt x="97876" y="0"/>
                  </a:cubicBezTo>
                  <a:close/>
                  <a:moveTo>
                    <a:pt x="176176" y="0"/>
                  </a:moveTo>
                  <a:cubicBezTo>
                    <a:pt x="186943" y="0"/>
                    <a:pt x="195752" y="45720"/>
                    <a:pt x="195752" y="101600"/>
                  </a:cubicBezTo>
                  <a:cubicBezTo>
                    <a:pt x="195752" y="157480"/>
                    <a:pt x="186943" y="203200"/>
                    <a:pt x="176176" y="203200"/>
                  </a:cubicBezTo>
                  <a:cubicBezTo>
                    <a:pt x="165410" y="203200"/>
                    <a:pt x="156601" y="157480"/>
                    <a:pt x="156601" y="101600"/>
                  </a:cubicBezTo>
                  <a:cubicBezTo>
                    <a:pt x="156601" y="45720"/>
                    <a:pt x="165410" y="0"/>
                    <a:pt x="176176" y="0"/>
                  </a:cubicBezTo>
                  <a:close/>
                  <a:moveTo>
                    <a:pt x="254477" y="0"/>
                  </a:moveTo>
                  <a:cubicBezTo>
                    <a:pt x="265243" y="0"/>
                    <a:pt x="274052" y="45720"/>
                    <a:pt x="274052" y="101600"/>
                  </a:cubicBezTo>
                  <a:cubicBezTo>
                    <a:pt x="274052" y="157480"/>
                    <a:pt x="265243" y="203200"/>
                    <a:pt x="254477" y="203200"/>
                  </a:cubicBezTo>
                  <a:cubicBezTo>
                    <a:pt x="243711" y="203200"/>
                    <a:pt x="234902" y="157480"/>
                    <a:pt x="234902" y="101600"/>
                  </a:cubicBezTo>
                  <a:cubicBezTo>
                    <a:pt x="234902" y="45720"/>
                    <a:pt x="243711" y="0"/>
                    <a:pt x="254477" y="0"/>
                  </a:cubicBezTo>
                  <a:close/>
                  <a:moveTo>
                    <a:pt x="332778" y="0"/>
                  </a:moveTo>
                  <a:cubicBezTo>
                    <a:pt x="343544" y="0"/>
                    <a:pt x="352353" y="45720"/>
                    <a:pt x="352353" y="101600"/>
                  </a:cubicBezTo>
                  <a:cubicBezTo>
                    <a:pt x="352353" y="157480"/>
                    <a:pt x="343544" y="203200"/>
                    <a:pt x="332778" y="203200"/>
                  </a:cubicBezTo>
                  <a:cubicBezTo>
                    <a:pt x="322011" y="203200"/>
                    <a:pt x="313203" y="157480"/>
                    <a:pt x="313203" y="101600"/>
                  </a:cubicBezTo>
                  <a:cubicBezTo>
                    <a:pt x="313203" y="45720"/>
                    <a:pt x="322011" y="0"/>
                    <a:pt x="332778" y="0"/>
                  </a:cubicBezTo>
                  <a:close/>
                  <a:moveTo>
                    <a:pt x="411078" y="0"/>
                  </a:moveTo>
                  <a:cubicBezTo>
                    <a:pt x="421845" y="0"/>
                    <a:pt x="430654" y="45720"/>
                    <a:pt x="430654" y="101600"/>
                  </a:cubicBezTo>
                  <a:cubicBezTo>
                    <a:pt x="430654" y="157480"/>
                    <a:pt x="421845" y="203200"/>
                    <a:pt x="411078" y="203200"/>
                  </a:cubicBezTo>
                  <a:cubicBezTo>
                    <a:pt x="400312" y="203200"/>
                    <a:pt x="391503" y="157480"/>
                    <a:pt x="391503" y="101600"/>
                  </a:cubicBezTo>
                  <a:cubicBezTo>
                    <a:pt x="391503" y="45720"/>
                    <a:pt x="400312" y="0"/>
                    <a:pt x="411078" y="0"/>
                  </a:cubicBezTo>
                  <a:close/>
                  <a:moveTo>
                    <a:pt x="489379" y="0"/>
                  </a:moveTo>
                  <a:cubicBezTo>
                    <a:pt x="500146" y="0"/>
                    <a:pt x="508954" y="45720"/>
                    <a:pt x="508954" y="101600"/>
                  </a:cubicBezTo>
                  <a:cubicBezTo>
                    <a:pt x="508954" y="157480"/>
                    <a:pt x="500146" y="203200"/>
                    <a:pt x="489379" y="203200"/>
                  </a:cubicBezTo>
                  <a:cubicBezTo>
                    <a:pt x="478613" y="203200"/>
                    <a:pt x="469804" y="157480"/>
                    <a:pt x="469804" y="101600"/>
                  </a:cubicBezTo>
                  <a:cubicBezTo>
                    <a:pt x="469804" y="45720"/>
                    <a:pt x="478613" y="0"/>
                    <a:pt x="489379" y="0"/>
                  </a:cubicBezTo>
                  <a:close/>
                  <a:moveTo>
                    <a:pt x="567680" y="0"/>
                  </a:moveTo>
                  <a:cubicBezTo>
                    <a:pt x="578446" y="0"/>
                    <a:pt x="587255" y="45720"/>
                    <a:pt x="587255" y="101600"/>
                  </a:cubicBezTo>
                  <a:cubicBezTo>
                    <a:pt x="587255" y="157480"/>
                    <a:pt x="578446" y="203200"/>
                    <a:pt x="567680" y="203200"/>
                  </a:cubicBezTo>
                  <a:cubicBezTo>
                    <a:pt x="556914" y="203200"/>
                    <a:pt x="548105" y="157480"/>
                    <a:pt x="548105" y="101600"/>
                  </a:cubicBezTo>
                  <a:cubicBezTo>
                    <a:pt x="548105" y="45720"/>
                    <a:pt x="556914" y="0"/>
                    <a:pt x="567680" y="0"/>
                  </a:cubicBezTo>
                  <a:close/>
                  <a:moveTo>
                    <a:pt x="645981" y="0"/>
                  </a:moveTo>
                  <a:cubicBezTo>
                    <a:pt x="656747" y="0"/>
                    <a:pt x="665556" y="45720"/>
                    <a:pt x="665556" y="101600"/>
                  </a:cubicBezTo>
                  <a:cubicBezTo>
                    <a:pt x="665556" y="157480"/>
                    <a:pt x="656747" y="203200"/>
                    <a:pt x="645981" y="203200"/>
                  </a:cubicBezTo>
                  <a:cubicBezTo>
                    <a:pt x="635214" y="203200"/>
                    <a:pt x="626405" y="157480"/>
                    <a:pt x="626405" y="101600"/>
                  </a:cubicBezTo>
                  <a:cubicBezTo>
                    <a:pt x="626405" y="45720"/>
                    <a:pt x="635214" y="0"/>
                    <a:pt x="645981" y="0"/>
                  </a:cubicBezTo>
                  <a:close/>
                  <a:moveTo>
                    <a:pt x="724281" y="0"/>
                  </a:moveTo>
                  <a:cubicBezTo>
                    <a:pt x="735048" y="0"/>
                    <a:pt x="743856" y="45720"/>
                    <a:pt x="743856" y="101600"/>
                  </a:cubicBezTo>
                  <a:cubicBezTo>
                    <a:pt x="743856" y="157480"/>
                    <a:pt x="735048" y="203200"/>
                    <a:pt x="724281" y="203200"/>
                  </a:cubicBezTo>
                  <a:cubicBezTo>
                    <a:pt x="713515" y="203200"/>
                    <a:pt x="704706" y="157480"/>
                    <a:pt x="704706" y="101600"/>
                  </a:cubicBezTo>
                  <a:cubicBezTo>
                    <a:pt x="704706" y="45720"/>
                    <a:pt x="713515" y="0"/>
                    <a:pt x="724281" y="0"/>
                  </a:cubicBezTo>
                  <a:close/>
                  <a:moveTo>
                    <a:pt x="802582" y="0"/>
                  </a:moveTo>
                  <a:cubicBezTo>
                    <a:pt x="813348" y="0"/>
                    <a:pt x="822157" y="45720"/>
                    <a:pt x="822157" y="101600"/>
                  </a:cubicBezTo>
                  <a:cubicBezTo>
                    <a:pt x="822157" y="157480"/>
                    <a:pt x="813348" y="203200"/>
                    <a:pt x="802582" y="203200"/>
                  </a:cubicBezTo>
                  <a:cubicBezTo>
                    <a:pt x="791816" y="203200"/>
                    <a:pt x="783007" y="157480"/>
                    <a:pt x="783007" y="101600"/>
                  </a:cubicBezTo>
                  <a:cubicBezTo>
                    <a:pt x="783007" y="45720"/>
                    <a:pt x="791816" y="0"/>
                    <a:pt x="802582" y="0"/>
                  </a:cubicBezTo>
                  <a:close/>
                  <a:moveTo>
                    <a:pt x="880883" y="0"/>
                  </a:moveTo>
                  <a:cubicBezTo>
                    <a:pt x="891649" y="0"/>
                    <a:pt x="900458" y="45720"/>
                    <a:pt x="900458" y="101600"/>
                  </a:cubicBezTo>
                  <a:cubicBezTo>
                    <a:pt x="900458" y="157480"/>
                    <a:pt x="891649" y="203200"/>
                    <a:pt x="880883" y="203200"/>
                  </a:cubicBezTo>
                  <a:cubicBezTo>
                    <a:pt x="870116" y="203200"/>
                    <a:pt x="861308" y="157480"/>
                    <a:pt x="861308" y="101600"/>
                  </a:cubicBezTo>
                  <a:cubicBezTo>
                    <a:pt x="861308" y="45720"/>
                    <a:pt x="870116" y="0"/>
                    <a:pt x="880883" y="0"/>
                  </a:cubicBezTo>
                  <a:close/>
                  <a:moveTo>
                    <a:pt x="959183" y="0"/>
                  </a:moveTo>
                  <a:cubicBezTo>
                    <a:pt x="969950" y="0"/>
                    <a:pt x="978759" y="45720"/>
                    <a:pt x="978759" y="101600"/>
                  </a:cubicBezTo>
                  <a:cubicBezTo>
                    <a:pt x="978759" y="157480"/>
                    <a:pt x="969950" y="203200"/>
                    <a:pt x="959183" y="203200"/>
                  </a:cubicBezTo>
                  <a:cubicBezTo>
                    <a:pt x="948417" y="203200"/>
                    <a:pt x="939608" y="157480"/>
                    <a:pt x="939608" y="101600"/>
                  </a:cubicBezTo>
                  <a:cubicBezTo>
                    <a:pt x="939608" y="45720"/>
                    <a:pt x="948417" y="0"/>
                    <a:pt x="959183" y="0"/>
                  </a:cubicBezTo>
                  <a:close/>
                  <a:moveTo>
                    <a:pt x="1037484" y="0"/>
                  </a:moveTo>
                  <a:cubicBezTo>
                    <a:pt x="1048251" y="0"/>
                    <a:pt x="1057059" y="45720"/>
                    <a:pt x="1057059" y="101600"/>
                  </a:cubicBezTo>
                  <a:cubicBezTo>
                    <a:pt x="1057059" y="157480"/>
                    <a:pt x="1048251" y="203200"/>
                    <a:pt x="1037484" y="203200"/>
                  </a:cubicBezTo>
                  <a:cubicBezTo>
                    <a:pt x="1026718" y="203200"/>
                    <a:pt x="1017909" y="157480"/>
                    <a:pt x="1017909" y="101600"/>
                  </a:cubicBezTo>
                  <a:cubicBezTo>
                    <a:pt x="1017909" y="45720"/>
                    <a:pt x="1026718" y="0"/>
                    <a:pt x="1037484" y="0"/>
                  </a:cubicBezTo>
                  <a:close/>
                  <a:moveTo>
                    <a:pt x="1115785" y="0"/>
                  </a:moveTo>
                  <a:cubicBezTo>
                    <a:pt x="1126551" y="0"/>
                    <a:pt x="1135360" y="45720"/>
                    <a:pt x="1135360" y="101600"/>
                  </a:cubicBezTo>
                  <a:cubicBezTo>
                    <a:pt x="1135360" y="157480"/>
                    <a:pt x="1126551" y="203200"/>
                    <a:pt x="1115785" y="203200"/>
                  </a:cubicBezTo>
                  <a:cubicBezTo>
                    <a:pt x="1105018" y="203200"/>
                    <a:pt x="1096210" y="157480"/>
                    <a:pt x="1096210" y="101600"/>
                  </a:cubicBezTo>
                  <a:cubicBezTo>
                    <a:pt x="1096210" y="45720"/>
                    <a:pt x="1105018" y="0"/>
                    <a:pt x="1115785" y="0"/>
                  </a:cubicBezTo>
                  <a:close/>
                  <a:moveTo>
                    <a:pt x="1194086" y="0"/>
                  </a:moveTo>
                  <a:cubicBezTo>
                    <a:pt x="1204852" y="0"/>
                    <a:pt x="1213661" y="45720"/>
                    <a:pt x="1213661" y="101600"/>
                  </a:cubicBezTo>
                  <a:cubicBezTo>
                    <a:pt x="1213661" y="157480"/>
                    <a:pt x="1204852" y="203200"/>
                    <a:pt x="1194086" y="203200"/>
                  </a:cubicBezTo>
                  <a:cubicBezTo>
                    <a:pt x="1183319" y="203200"/>
                    <a:pt x="1174510" y="157480"/>
                    <a:pt x="1174510" y="101600"/>
                  </a:cubicBezTo>
                  <a:cubicBezTo>
                    <a:pt x="1174510" y="45720"/>
                    <a:pt x="1183319" y="0"/>
                    <a:pt x="1194086" y="0"/>
                  </a:cubicBezTo>
                  <a:close/>
                  <a:moveTo>
                    <a:pt x="1272386" y="0"/>
                  </a:moveTo>
                  <a:cubicBezTo>
                    <a:pt x="1283153" y="0"/>
                    <a:pt x="1291962" y="45720"/>
                    <a:pt x="1291962" y="101600"/>
                  </a:cubicBezTo>
                  <a:cubicBezTo>
                    <a:pt x="1291962" y="157480"/>
                    <a:pt x="1283153" y="203200"/>
                    <a:pt x="1272386" y="203200"/>
                  </a:cubicBezTo>
                  <a:cubicBezTo>
                    <a:pt x="1261620" y="203200"/>
                    <a:pt x="1252811" y="157480"/>
                    <a:pt x="1252811" y="101600"/>
                  </a:cubicBezTo>
                  <a:cubicBezTo>
                    <a:pt x="1252811" y="45720"/>
                    <a:pt x="1261620" y="0"/>
                    <a:pt x="1272386" y="0"/>
                  </a:cubicBezTo>
                  <a:close/>
                  <a:moveTo>
                    <a:pt x="1350687" y="0"/>
                  </a:moveTo>
                  <a:cubicBezTo>
                    <a:pt x="1361453" y="0"/>
                    <a:pt x="1370262" y="45720"/>
                    <a:pt x="1370262" y="101600"/>
                  </a:cubicBezTo>
                  <a:cubicBezTo>
                    <a:pt x="1370262" y="157480"/>
                    <a:pt x="1361453" y="203200"/>
                    <a:pt x="1350687" y="203200"/>
                  </a:cubicBezTo>
                  <a:cubicBezTo>
                    <a:pt x="1339921" y="203200"/>
                    <a:pt x="1331112" y="157480"/>
                    <a:pt x="1331112" y="101600"/>
                  </a:cubicBezTo>
                  <a:cubicBezTo>
                    <a:pt x="1331112" y="45720"/>
                    <a:pt x="1339921" y="0"/>
                    <a:pt x="1350687" y="0"/>
                  </a:cubicBezTo>
                  <a:close/>
                  <a:moveTo>
                    <a:pt x="1428988" y="0"/>
                  </a:moveTo>
                  <a:cubicBezTo>
                    <a:pt x="1439754" y="0"/>
                    <a:pt x="1448563" y="45720"/>
                    <a:pt x="1448563" y="101600"/>
                  </a:cubicBezTo>
                  <a:cubicBezTo>
                    <a:pt x="1448563" y="157480"/>
                    <a:pt x="1439754" y="203200"/>
                    <a:pt x="1428988" y="203200"/>
                  </a:cubicBezTo>
                  <a:cubicBezTo>
                    <a:pt x="1418221" y="203200"/>
                    <a:pt x="1409412" y="157480"/>
                    <a:pt x="1409412" y="101600"/>
                  </a:cubicBezTo>
                  <a:cubicBezTo>
                    <a:pt x="1409412" y="45720"/>
                    <a:pt x="1418221" y="0"/>
                    <a:pt x="1428988" y="0"/>
                  </a:cubicBezTo>
                  <a:close/>
                  <a:moveTo>
                    <a:pt x="1507288" y="0"/>
                  </a:moveTo>
                  <a:cubicBezTo>
                    <a:pt x="1518055" y="0"/>
                    <a:pt x="1526864" y="45720"/>
                    <a:pt x="1526864" y="101600"/>
                  </a:cubicBezTo>
                  <a:cubicBezTo>
                    <a:pt x="1526864" y="157480"/>
                    <a:pt x="1518055" y="203200"/>
                    <a:pt x="1507288" y="203200"/>
                  </a:cubicBezTo>
                  <a:cubicBezTo>
                    <a:pt x="1496522" y="203200"/>
                    <a:pt x="1487713" y="157480"/>
                    <a:pt x="1487713" y="101600"/>
                  </a:cubicBezTo>
                  <a:cubicBezTo>
                    <a:pt x="1487713" y="45720"/>
                    <a:pt x="1496522" y="0"/>
                    <a:pt x="1507288" y="0"/>
                  </a:cubicBezTo>
                  <a:close/>
                  <a:moveTo>
                    <a:pt x="1585589" y="0"/>
                  </a:moveTo>
                  <a:cubicBezTo>
                    <a:pt x="1596356" y="0"/>
                    <a:pt x="1605164" y="45720"/>
                    <a:pt x="1605164" y="101600"/>
                  </a:cubicBezTo>
                  <a:cubicBezTo>
                    <a:pt x="1605164" y="157480"/>
                    <a:pt x="1596356" y="203200"/>
                    <a:pt x="1585589" y="203200"/>
                  </a:cubicBezTo>
                  <a:cubicBezTo>
                    <a:pt x="1574823" y="203200"/>
                    <a:pt x="1566014" y="157480"/>
                    <a:pt x="1566014" y="101600"/>
                  </a:cubicBezTo>
                  <a:cubicBezTo>
                    <a:pt x="1566014" y="45720"/>
                    <a:pt x="1574823" y="0"/>
                    <a:pt x="15855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80773" y="1662310"/>
            <a:ext cx="1503226" cy="1503226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57087" y="7363068"/>
            <a:ext cx="1503226" cy="150322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392387" y="1677310"/>
            <a:ext cx="1503226" cy="1503226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109715" y="7363068"/>
            <a:ext cx="1503226" cy="150322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786029" y="1677310"/>
            <a:ext cx="1503226" cy="1503226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115784" y="7649106"/>
            <a:ext cx="821105" cy="93115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33139" y="7649106"/>
            <a:ext cx="821105" cy="93115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705846" y="1808234"/>
            <a:ext cx="958337" cy="937428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144726" y="2009772"/>
            <a:ext cx="817218" cy="808303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323651" y="1694362"/>
            <a:ext cx="1017470" cy="1123712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 rot="0">
            <a:off x="0" y="4539615"/>
            <a:ext cx="2494229" cy="1556959"/>
            <a:chOff x="0" y="0"/>
            <a:chExt cx="2067654" cy="1290680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2067654" cy="1290680"/>
            </a:xfrm>
            <a:custGeom>
              <a:avLst/>
              <a:gdLst/>
              <a:ahLst/>
              <a:cxnLst/>
              <a:rect r="r" b="b" t="t" l="l"/>
              <a:pathLst>
                <a:path h="1290680" w="2067654">
                  <a:moveTo>
                    <a:pt x="0" y="0"/>
                  </a:moveTo>
                  <a:lnTo>
                    <a:pt x="2067654" y="0"/>
                  </a:lnTo>
                  <a:lnTo>
                    <a:pt x="2067654" y="1290680"/>
                  </a:lnTo>
                  <a:lnTo>
                    <a:pt x="0" y="1290680"/>
                  </a:lnTo>
                  <a:close/>
                </a:path>
              </a:pathLst>
            </a:custGeom>
            <a:solidFill>
              <a:srgbClr val="03989E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3566529" y="-161925"/>
            <a:ext cx="1123697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Challenge Timeline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81892" y="4504738"/>
            <a:ext cx="2212337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7 May 2020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94229" y="4485688"/>
            <a:ext cx="2357875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EE6"/>
                </a:solidFill>
                <a:latin typeface="Open Sans"/>
              </a:rPr>
              <a:t>10 May 2020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94229" y="6258486"/>
            <a:ext cx="267631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Learn Golang,Kafka and docker to build project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933977" y="2362248"/>
            <a:ext cx="3149446" cy="201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Done Producer Service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Run Kafka with docker-compose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12927" y="6345894"/>
            <a:ext cx="2676314" cy="16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Done Consumer Service with email and sms integration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523171" y="3127436"/>
            <a:ext cx="267631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Done Fault Tolerance and Logging system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199485" y="6229911"/>
            <a:ext cx="2676314" cy="219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Added Viper and Unit Testcases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Deployment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0" y="3327448"/>
            <a:ext cx="2538525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Divide work among group members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25908" y="1753989"/>
            <a:ext cx="5657850" cy="7312711"/>
            <a:chOff x="0" y="0"/>
            <a:chExt cx="1913890" cy="247368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2473682"/>
            </a:xfrm>
            <a:custGeom>
              <a:avLst/>
              <a:gdLst/>
              <a:ahLst/>
              <a:cxnLst/>
              <a:rect r="r" b="b" t="t" l="l"/>
              <a:pathLst>
                <a:path h="2473682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473682"/>
                  </a:lnTo>
                  <a:lnTo>
                    <a:pt x="0" y="2473682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48321" y="4999654"/>
            <a:ext cx="2265209" cy="278167"/>
            <a:chOff x="0" y="0"/>
            <a:chExt cx="3495606" cy="429260"/>
          </a:xfrm>
        </p:grpSpPr>
        <p:sp>
          <p:nvSpPr>
            <p:cNvPr name="Freeform 5" id="5"/>
            <p:cNvSpPr/>
            <p:nvPr/>
          </p:nvSpPr>
          <p:spPr>
            <a:xfrm>
              <a:off x="0" y="-5080"/>
              <a:ext cx="3495606" cy="434340"/>
            </a:xfrm>
            <a:custGeom>
              <a:avLst/>
              <a:gdLst/>
              <a:ahLst/>
              <a:cxnLst/>
              <a:rect r="r" b="b" t="t" l="l"/>
              <a:pathLst>
                <a:path h="434340" w="3495606">
                  <a:moveTo>
                    <a:pt x="3477826" y="187960"/>
                  </a:moveTo>
                  <a:lnTo>
                    <a:pt x="3216206" y="11430"/>
                  </a:lnTo>
                  <a:cubicBezTo>
                    <a:pt x="3198426" y="0"/>
                    <a:pt x="3175566" y="3810"/>
                    <a:pt x="3162866" y="21590"/>
                  </a:cubicBezTo>
                  <a:cubicBezTo>
                    <a:pt x="3151436" y="39370"/>
                    <a:pt x="3155246" y="62230"/>
                    <a:pt x="3173026" y="74930"/>
                  </a:cubicBezTo>
                  <a:lnTo>
                    <a:pt x="333177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331776" y="257810"/>
                  </a:lnTo>
                  <a:lnTo>
                    <a:pt x="3173026" y="364490"/>
                  </a:lnTo>
                  <a:cubicBezTo>
                    <a:pt x="3155246" y="375920"/>
                    <a:pt x="3151436" y="400050"/>
                    <a:pt x="3162866" y="417830"/>
                  </a:cubicBezTo>
                  <a:cubicBezTo>
                    <a:pt x="3170486" y="429260"/>
                    <a:pt x="3181916" y="434340"/>
                    <a:pt x="3194616" y="434340"/>
                  </a:cubicBezTo>
                  <a:cubicBezTo>
                    <a:pt x="3202236" y="434340"/>
                    <a:pt x="3209856" y="431800"/>
                    <a:pt x="3216206" y="427990"/>
                  </a:cubicBezTo>
                  <a:lnTo>
                    <a:pt x="3479097" y="251460"/>
                  </a:lnTo>
                  <a:cubicBezTo>
                    <a:pt x="3489256" y="243840"/>
                    <a:pt x="3495606" y="232410"/>
                    <a:pt x="3495606" y="219710"/>
                  </a:cubicBezTo>
                  <a:cubicBezTo>
                    <a:pt x="3495606" y="207010"/>
                    <a:pt x="3489256" y="195580"/>
                    <a:pt x="3477826" y="187960"/>
                  </a:cubicBez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7667" y="2438386"/>
            <a:ext cx="3461490" cy="4383981"/>
            <a:chOff x="0" y="0"/>
            <a:chExt cx="1170924" cy="148297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170924" cy="1482976"/>
            </a:xfrm>
            <a:custGeom>
              <a:avLst/>
              <a:gdLst/>
              <a:ahLst/>
              <a:cxnLst/>
              <a:rect r="r" b="b" t="t" l="l"/>
              <a:pathLst>
                <a:path h="1482976" w="1170924">
                  <a:moveTo>
                    <a:pt x="0" y="0"/>
                  </a:moveTo>
                  <a:lnTo>
                    <a:pt x="1170924" y="0"/>
                  </a:lnTo>
                  <a:lnTo>
                    <a:pt x="1170924" y="1482976"/>
                  </a:lnTo>
                  <a:lnTo>
                    <a:pt x="0" y="1482976"/>
                  </a:lnTo>
                  <a:close/>
                </a:path>
              </a:pathLst>
            </a:custGeom>
            <a:solidFill>
              <a:srgbClr val="5E17E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78266" y="4152915"/>
            <a:ext cx="2576317" cy="1053228"/>
            <a:chOff x="0" y="0"/>
            <a:chExt cx="1543405" cy="63096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43405" cy="630962"/>
            </a:xfrm>
            <a:custGeom>
              <a:avLst/>
              <a:gdLst/>
              <a:ahLst/>
              <a:cxnLst/>
              <a:rect r="r" b="b" t="t" l="l"/>
              <a:pathLst>
                <a:path h="630962" w="1543405">
                  <a:moveTo>
                    <a:pt x="0" y="0"/>
                  </a:moveTo>
                  <a:lnTo>
                    <a:pt x="1543405" y="0"/>
                  </a:lnTo>
                  <a:lnTo>
                    <a:pt x="1543405" y="630962"/>
                  </a:lnTo>
                  <a:lnTo>
                    <a:pt x="0" y="630962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850338" y="5681898"/>
            <a:ext cx="2576317" cy="873141"/>
            <a:chOff x="0" y="0"/>
            <a:chExt cx="1543405" cy="523076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543405" cy="523076"/>
            </a:xfrm>
            <a:custGeom>
              <a:avLst/>
              <a:gdLst/>
              <a:ahLst/>
              <a:cxnLst/>
              <a:rect r="r" b="b" t="t" l="l"/>
              <a:pathLst>
                <a:path h="523076" w="1543405">
                  <a:moveTo>
                    <a:pt x="0" y="0"/>
                  </a:moveTo>
                  <a:lnTo>
                    <a:pt x="1543405" y="0"/>
                  </a:lnTo>
                  <a:lnTo>
                    <a:pt x="1543405" y="523076"/>
                  </a:lnTo>
                  <a:lnTo>
                    <a:pt x="0" y="523076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367667" y="7583613"/>
            <a:ext cx="3461490" cy="724290"/>
            <a:chOff x="0" y="0"/>
            <a:chExt cx="2073690" cy="433903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073690" cy="433903"/>
            </a:xfrm>
            <a:custGeom>
              <a:avLst/>
              <a:gdLst/>
              <a:ahLst/>
              <a:cxnLst/>
              <a:rect r="r" b="b" t="t" l="l"/>
              <a:pathLst>
                <a:path h="433903" w="2073690">
                  <a:moveTo>
                    <a:pt x="0" y="0"/>
                  </a:moveTo>
                  <a:lnTo>
                    <a:pt x="2073690" y="0"/>
                  </a:lnTo>
                  <a:lnTo>
                    <a:pt x="2073690" y="433903"/>
                  </a:lnTo>
                  <a:lnTo>
                    <a:pt x="0" y="433903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840093" y="7507413"/>
            <a:ext cx="267116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Zookeeper</a:t>
            </a:r>
          </a:p>
        </p:txBody>
      </p:sp>
      <p:grpSp>
        <p:nvGrpSpPr>
          <p:cNvPr name="Group 15" id="15"/>
          <p:cNvGrpSpPr/>
          <p:nvPr/>
        </p:nvGrpSpPr>
        <p:grpSpPr>
          <a:xfrm rot="-10800000">
            <a:off x="11083758" y="3306949"/>
            <a:ext cx="1589060" cy="266114"/>
            <a:chOff x="0" y="0"/>
            <a:chExt cx="2563265" cy="429260"/>
          </a:xfrm>
        </p:grpSpPr>
        <p:sp>
          <p:nvSpPr>
            <p:cNvPr name="Freeform 16" id="16"/>
            <p:cNvSpPr/>
            <p:nvPr/>
          </p:nvSpPr>
          <p:spPr>
            <a:xfrm>
              <a:off x="0" y="-5080"/>
              <a:ext cx="2563265" cy="434340"/>
            </a:xfrm>
            <a:custGeom>
              <a:avLst/>
              <a:gdLst/>
              <a:ahLst/>
              <a:cxnLst/>
              <a:rect r="r" b="b" t="t" l="l"/>
              <a:pathLst>
                <a:path h="434340" w="2563265">
                  <a:moveTo>
                    <a:pt x="2545485" y="187960"/>
                  </a:moveTo>
                  <a:lnTo>
                    <a:pt x="2283865" y="11430"/>
                  </a:lnTo>
                  <a:cubicBezTo>
                    <a:pt x="2266085" y="0"/>
                    <a:pt x="2243225" y="3810"/>
                    <a:pt x="2230525" y="21590"/>
                  </a:cubicBezTo>
                  <a:cubicBezTo>
                    <a:pt x="2219095" y="39370"/>
                    <a:pt x="2222905" y="62230"/>
                    <a:pt x="2240685" y="74930"/>
                  </a:cubicBezTo>
                  <a:lnTo>
                    <a:pt x="239943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399435" y="257810"/>
                  </a:lnTo>
                  <a:lnTo>
                    <a:pt x="2240685" y="364490"/>
                  </a:lnTo>
                  <a:cubicBezTo>
                    <a:pt x="2222905" y="375920"/>
                    <a:pt x="2219095" y="400050"/>
                    <a:pt x="2230525" y="417830"/>
                  </a:cubicBezTo>
                  <a:cubicBezTo>
                    <a:pt x="2238145" y="429260"/>
                    <a:pt x="2249575" y="434340"/>
                    <a:pt x="2262275" y="434340"/>
                  </a:cubicBezTo>
                  <a:cubicBezTo>
                    <a:pt x="2269895" y="434340"/>
                    <a:pt x="2277515" y="431800"/>
                    <a:pt x="2283865" y="427990"/>
                  </a:cubicBezTo>
                  <a:lnTo>
                    <a:pt x="2546755" y="251460"/>
                  </a:lnTo>
                  <a:cubicBezTo>
                    <a:pt x="2556915" y="243840"/>
                    <a:pt x="2563265" y="232410"/>
                    <a:pt x="2563265" y="219710"/>
                  </a:cubicBezTo>
                  <a:cubicBezTo>
                    <a:pt x="2563265" y="207010"/>
                    <a:pt x="2556915" y="195580"/>
                    <a:pt x="2545485" y="187960"/>
                  </a:cubicBezTo>
                  <a:close/>
                </a:path>
              </a:pathLst>
            </a:custGeom>
            <a:solidFill>
              <a:srgbClr val="26282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672818" y="5293278"/>
            <a:ext cx="3384214" cy="1893466"/>
            <a:chOff x="0" y="0"/>
            <a:chExt cx="2528029" cy="1414431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2528028" cy="1414431"/>
            </a:xfrm>
            <a:custGeom>
              <a:avLst/>
              <a:gdLst/>
              <a:ahLst/>
              <a:cxnLst/>
              <a:rect r="r" b="b" t="t" l="l"/>
              <a:pathLst>
                <a:path h="1414431" w="2528028">
                  <a:moveTo>
                    <a:pt x="0" y="0"/>
                  </a:moveTo>
                  <a:lnTo>
                    <a:pt x="2528028" y="0"/>
                  </a:lnTo>
                  <a:lnTo>
                    <a:pt x="2528028" y="1414431"/>
                  </a:lnTo>
                  <a:lnTo>
                    <a:pt x="0" y="1414431"/>
                  </a:ln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622878" y="5286876"/>
            <a:ext cx="351651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Consumer Group 2</a:t>
            </a:r>
          </a:p>
        </p:txBody>
      </p:sp>
      <p:grpSp>
        <p:nvGrpSpPr>
          <p:cNvPr name="Group 20" id="20"/>
          <p:cNvGrpSpPr/>
          <p:nvPr/>
        </p:nvGrpSpPr>
        <p:grpSpPr>
          <a:xfrm rot="-10800000">
            <a:off x="11083758" y="6394480"/>
            <a:ext cx="1642226" cy="287504"/>
            <a:chOff x="0" y="0"/>
            <a:chExt cx="2451940" cy="429260"/>
          </a:xfrm>
        </p:grpSpPr>
        <p:sp>
          <p:nvSpPr>
            <p:cNvPr name="Freeform 21" id="21"/>
            <p:cNvSpPr/>
            <p:nvPr/>
          </p:nvSpPr>
          <p:spPr>
            <a:xfrm>
              <a:off x="0" y="-5080"/>
              <a:ext cx="2451940" cy="434340"/>
            </a:xfrm>
            <a:custGeom>
              <a:avLst/>
              <a:gdLst/>
              <a:ahLst/>
              <a:cxnLst/>
              <a:rect r="r" b="b" t="t" l="l"/>
              <a:pathLst>
                <a:path h="434340" w="2451940">
                  <a:moveTo>
                    <a:pt x="2434160" y="187960"/>
                  </a:moveTo>
                  <a:lnTo>
                    <a:pt x="2172540" y="11430"/>
                  </a:lnTo>
                  <a:cubicBezTo>
                    <a:pt x="2154760" y="0"/>
                    <a:pt x="2131900" y="3810"/>
                    <a:pt x="2119200" y="21590"/>
                  </a:cubicBezTo>
                  <a:cubicBezTo>
                    <a:pt x="2107770" y="39370"/>
                    <a:pt x="2111580" y="62230"/>
                    <a:pt x="2129360" y="74930"/>
                  </a:cubicBezTo>
                  <a:lnTo>
                    <a:pt x="22881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288110" y="257810"/>
                  </a:lnTo>
                  <a:lnTo>
                    <a:pt x="2129360" y="364490"/>
                  </a:lnTo>
                  <a:cubicBezTo>
                    <a:pt x="2111580" y="375920"/>
                    <a:pt x="2107770" y="400050"/>
                    <a:pt x="2119200" y="417830"/>
                  </a:cubicBezTo>
                  <a:cubicBezTo>
                    <a:pt x="2126820" y="429260"/>
                    <a:pt x="2138250" y="434340"/>
                    <a:pt x="2150950" y="434340"/>
                  </a:cubicBezTo>
                  <a:cubicBezTo>
                    <a:pt x="2158570" y="434340"/>
                    <a:pt x="2166190" y="431800"/>
                    <a:pt x="2172540" y="427990"/>
                  </a:cubicBezTo>
                  <a:lnTo>
                    <a:pt x="2435430" y="251460"/>
                  </a:lnTo>
                  <a:cubicBezTo>
                    <a:pt x="2445590" y="243840"/>
                    <a:pt x="2451940" y="232410"/>
                    <a:pt x="2451940" y="219710"/>
                  </a:cubicBezTo>
                  <a:cubicBezTo>
                    <a:pt x="2451940" y="207010"/>
                    <a:pt x="2445590" y="195580"/>
                    <a:pt x="2434160" y="187960"/>
                  </a:cubicBez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917619" y="3255509"/>
            <a:ext cx="2230968" cy="317554"/>
            <a:chOff x="0" y="0"/>
            <a:chExt cx="3015759" cy="429260"/>
          </a:xfrm>
        </p:grpSpPr>
        <p:sp>
          <p:nvSpPr>
            <p:cNvPr name="Freeform 23" id="23"/>
            <p:cNvSpPr/>
            <p:nvPr/>
          </p:nvSpPr>
          <p:spPr>
            <a:xfrm>
              <a:off x="0" y="-5080"/>
              <a:ext cx="3015759" cy="434340"/>
            </a:xfrm>
            <a:custGeom>
              <a:avLst/>
              <a:gdLst/>
              <a:ahLst/>
              <a:cxnLst/>
              <a:rect r="r" b="b" t="t" l="l"/>
              <a:pathLst>
                <a:path h="434340" w="3015759">
                  <a:moveTo>
                    <a:pt x="2997979" y="187960"/>
                  </a:moveTo>
                  <a:lnTo>
                    <a:pt x="2736359" y="11430"/>
                  </a:lnTo>
                  <a:cubicBezTo>
                    <a:pt x="2718579" y="0"/>
                    <a:pt x="2695719" y="3810"/>
                    <a:pt x="2683019" y="21590"/>
                  </a:cubicBezTo>
                  <a:cubicBezTo>
                    <a:pt x="2671589" y="39370"/>
                    <a:pt x="2675399" y="62230"/>
                    <a:pt x="2693179" y="74930"/>
                  </a:cubicBezTo>
                  <a:lnTo>
                    <a:pt x="285192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851929" y="257810"/>
                  </a:lnTo>
                  <a:lnTo>
                    <a:pt x="2693179" y="364490"/>
                  </a:lnTo>
                  <a:cubicBezTo>
                    <a:pt x="2675399" y="375920"/>
                    <a:pt x="2671589" y="400050"/>
                    <a:pt x="2683019" y="417830"/>
                  </a:cubicBezTo>
                  <a:cubicBezTo>
                    <a:pt x="2690639" y="429260"/>
                    <a:pt x="2702069" y="434340"/>
                    <a:pt x="2714769" y="434340"/>
                  </a:cubicBezTo>
                  <a:cubicBezTo>
                    <a:pt x="2722389" y="434340"/>
                    <a:pt x="2730009" y="431800"/>
                    <a:pt x="2736359" y="427990"/>
                  </a:cubicBezTo>
                  <a:lnTo>
                    <a:pt x="2999249" y="251460"/>
                  </a:lnTo>
                  <a:cubicBezTo>
                    <a:pt x="3009409" y="243840"/>
                    <a:pt x="3015759" y="232410"/>
                    <a:pt x="3015759" y="219710"/>
                  </a:cubicBezTo>
                  <a:cubicBezTo>
                    <a:pt x="3015759" y="207010"/>
                    <a:pt x="3009409" y="195580"/>
                    <a:pt x="2997979" y="187960"/>
                  </a:cubicBez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8142178" y="5658536"/>
            <a:ext cx="3595637" cy="488378"/>
            <a:chOff x="0" y="0"/>
            <a:chExt cx="3160386" cy="429260"/>
          </a:xfrm>
        </p:grpSpPr>
        <p:sp>
          <p:nvSpPr>
            <p:cNvPr name="Freeform 25" id="25"/>
            <p:cNvSpPr/>
            <p:nvPr/>
          </p:nvSpPr>
          <p:spPr>
            <a:xfrm>
              <a:off x="0" y="-5080"/>
              <a:ext cx="3160386" cy="434340"/>
            </a:xfrm>
            <a:custGeom>
              <a:avLst/>
              <a:gdLst/>
              <a:ahLst/>
              <a:cxnLst/>
              <a:rect r="r" b="b" t="t" l="l"/>
              <a:pathLst>
                <a:path h="434340" w="3160386">
                  <a:moveTo>
                    <a:pt x="3142606" y="187960"/>
                  </a:moveTo>
                  <a:lnTo>
                    <a:pt x="2880986" y="11430"/>
                  </a:lnTo>
                  <a:cubicBezTo>
                    <a:pt x="2863206" y="0"/>
                    <a:pt x="2840346" y="3810"/>
                    <a:pt x="2827646" y="21590"/>
                  </a:cubicBezTo>
                  <a:cubicBezTo>
                    <a:pt x="2816216" y="39370"/>
                    <a:pt x="2820026" y="62230"/>
                    <a:pt x="2837806" y="74930"/>
                  </a:cubicBezTo>
                  <a:lnTo>
                    <a:pt x="299655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996556" y="257810"/>
                  </a:lnTo>
                  <a:lnTo>
                    <a:pt x="2837806" y="364490"/>
                  </a:lnTo>
                  <a:cubicBezTo>
                    <a:pt x="2820026" y="375920"/>
                    <a:pt x="2816216" y="400050"/>
                    <a:pt x="2827646" y="417830"/>
                  </a:cubicBezTo>
                  <a:cubicBezTo>
                    <a:pt x="2835266" y="429260"/>
                    <a:pt x="2846696" y="434340"/>
                    <a:pt x="2859396" y="434340"/>
                  </a:cubicBezTo>
                  <a:cubicBezTo>
                    <a:pt x="2867016" y="434340"/>
                    <a:pt x="2874636" y="431800"/>
                    <a:pt x="2880986" y="427990"/>
                  </a:cubicBezTo>
                  <a:lnTo>
                    <a:pt x="3143876" y="251460"/>
                  </a:lnTo>
                  <a:cubicBezTo>
                    <a:pt x="3154036" y="243840"/>
                    <a:pt x="3160386" y="232410"/>
                    <a:pt x="3160386" y="219710"/>
                  </a:cubicBezTo>
                  <a:cubicBezTo>
                    <a:pt x="3160386" y="207010"/>
                    <a:pt x="3154036" y="195580"/>
                    <a:pt x="3142606" y="187960"/>
                  </a:cubicBezTo>
                  <a:close/>
                </a:path>
              </a:pathLst>
            </a:custGeom>
            <a:solidFill>
              <a:srgbClr val="252827">
                <a:alpha val="30980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-10800000">
            <a:off x="9741476" y="7781212"/>
            <a:ext cx="5825711" cy="493034"/>
            <a:chOff x="0" y="0"/>
            <a:chExt cx="5072155" cy="429260"/>
          </a:xfrm>
        </p:grpSpPr>
        <p:sp>
          <p:nvSpPr>
            <p:cNvPr name="Freeform 27" id="27"/>
            <p:cNvSpPr/>
            <p:nvPr/>
          </p:nvSpPr>
          <p:spPr>
            <a:xfrm>
              <a:off x="0" y="-5080"/>
              <a:ext cx="5072155" cy="434340"/>
            </a:xfrm>
            <a:custGeom>
              <a:avLst/>
              <a:gdLst/>
              <a:ahLst/>
              <a:cxnLst/>
              <a:rect r="r" b="b" t="t" l="l"/>
              <a:pathLst>
                <a:path h="434340" w="5072155">
                  <a:moveTo>
                    <a:pt x="5054375" y="187960"/>
                  </a:moveTo>
                  <a:lnTo>
                    <a:pt x="4792755" y="11430"/>
                  </a:lnTo>
                  <a:cubicBezTo>
                    <a:pt x="4774975" y="0"/>
                    <a:pt x="4752115" y="3810"/>
                    <a:pt x="4739415" y="21590"/>
                  </a:cubicBezTo>
                  <a:cubicBezTo>
                    <a:pt x="4727985" y="39370"/>
                    <a:pt x="4731795" y="62230"/>
                    <a:pt x="4749575" y="74930"/>
                  </a:cubicBezTo>
                  <a:lnTo>
                    <a:pt x="490832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908325" y="257810"/>
                  </a:lnTo>
                  <a:lnTo>
                    <a:pt x="4749575" y="364490"/>
                  </a:lnTo>
                  <a:cubicBezTo>
                    <a:pt x="4731795" y="375920"/>
                    <a:pt x="4727985" y="400050"/>
                    <a:pt x="4739415" y="417830"/>
                  </a:cubicBezTo>
                  <a:cubicBezTo>
                    <a:pt x="4747035" y="429260"/>
                    <a:pt x="4758465" y="434340"/>
                    <a:pt x="4771165" y="434340"/>
                  </a:cubicBezTo>
                  <a:cubicBezTo>
                    <a:pt x="4778785" y="434340"/>
                    <a:pt x="4786405" y="431800"/>
                    <a:pt x="4792755" y="427990"/>
                  </a:cubicBezTo>
                  <a:lnTo>
                    <a:pt x="5055645" y="251460"/>
                  </a:lnTo>
                  <a:cubicBezTo>
                    <a:pt x="5065805" y="243840"/>
                    <a:pt x="5072155" y="232410"/>
                    <a:pt x="5072155" y="219710"/>
                  </a:cubicBezTo>
                  <a:cubicBezTo>
                    <a:pt x="5072155" y="207010"/>
                    <a:pt x="5065805" y="195580"/>
                    <a:pt x="5054375" y="187960"/>
                  </a:cubicBezTo>
                  <a:close/>
                </a:path>
              </a:pathLst>
            </a:custGeom>
            <a:solidFill>
              <a:srgbClr val="252827">
                <a:alpha val="30980"/>
              </a:srgbClr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939996" y="3911923"/>
            <a:ext cx="2732822" cy="385968"/>
            <a:chOff x="0" y="0"/>
            <a:chExt cx="3039347" cy="429260"/>
          </a:xfrm>
        </p:grpSpPr>
        <p:sp>
          <p:nvSpPr>
            <p:cNvPr name="Freeform 29" id="29"/>
            <p:cNvSpPr/>
            <p:nvPr/>
          </p:nvSpPr>
          <p:spPr>
            <a:xfrm>
              <a:off x="0" y="-5080"/>
              <a:ext cx="3039347" cy="434340"/>
            </a:xfrm>
            <a:custGeom>
              <a:avLst/>
              <a:gdLst/>
              <a:ahLst/>
              <a:cxnLst/>
              <a:rect r="r" b="b" t="t" l="l"/>
              <a:pathLst>
                <a:path h="434340" w="3039347">
                  <a:moveTo>
                    <a:pt x="3021567" y="187960"/>
                  </a:moveTo>
                  <a:lnTo>
                    <a:pt x="2759947" y="11430"/>
                  </a:lnTo>
                  <a:cubicBezTo>
                    <a:pt x="2742167" y="0"/>
                    <a:pt x="2719307" y="3810"/>
                    <a:pt x="2706607" y="21590"/>
                  </a:cubicBezTo>
                  <a:cubicBezTo>
                    <a:pt x="2695177" y="39370"/>
                    <a:pt x="2698987" y="62230"/>
                    <a:pt x="2716767" y="74930"/>
                  </a:cubicBezTo>
                  <a:lnTo>
                    <a:pt x="287551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875517" y="257810"/>
                  </a:lnTo>
                  <a:lnTo>
                    <a:pt x="2716767" y="364490"/>
                  </a:lnTo>
                  <a:cubicBezTo>
                    <a:pt x="2698987" y="375920"/>
                    <a:pt x="2695177" y="400050"/>
                    <a:pt x="2706607" y="417830"/>
                  </a:cubicBezTo>
                  <a:cubicBezTo>
                    <a:pt x="2714227" y="429260"/>
                    <a:pt x="2725657" y="434340"/>
                    <a:pt x="2738357" y="434340"/>
                  </a:cubicBezTo>
                  <a:cubicBezTo>
                    <a:pt x="2745977" y="434340"/>
                    <a:pt x="2753597" y="431800"/>
                    <a:pt x="2759947" y="427990"/>
                  </a:cubicBezTo>
                  <a:lnTo>
                    <a:pt x="3022837" y="251460"/>
                  </a:lnTo>
                  <a:cubicBezTo>
                    <a:pt x="3032997" y="243840"/>
                    <a:pt x="3039347" y="232410"/>
                    <a:pt x="3039347" y="219710"/>
                  </a:cubicBezTo>
                  <a:cubicBezTo>
                    <a:pt x="3039347" y="207010"/>
                    <a:pt x="3032997" y="195580"/>
                    <a:pt x="3021567" y="187960"/>
                  </a:cubicBezTo>
                  <a:close/>
                </a:path>
              </a:pathLst>
            </a:custGeom>
            <a:solidFill>
              <a:srgbClr val="252827">
                <a:alpha val="30980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-5479186">
            <a:off x="15125063" y="7459256"/>
            <a:ext cx="884248" cy="346982"/>
            <a:chOff x="0" y="0"/>
            <a:chExt cx="1093926" cy="429260"/>
          </a:xfrm>
        </p:grpSpPr>
        <p:sp>
          <p:nvSpPr>
            <p:cNvPr name="Freeform 31" id="31"/>
            <p:cNvSpPr/>
            <p:nvPr/>
          </p:nvSpPr>
          <p:spPr>
            <a:xfrm>
              <a:off x="0" y="-5080"/>
              <a:ext cx="1093926" cy="434340"/>
            </a:xfrm>
            <a:custGeom>
              <a:avLst/>
              <a:gdLst/>
              <a:ahLst/>
              <a:cxnLst/>
              <a:rect r="r" b="b" t="t" l="l"/>
              <a:pathLst>
                <a:path h="434340" w="1093926">
                  <a:moveTo>
                    <a:pt x="1076146" y="187960"/>
                  </a:moveTo>
                  <a:lnTo>
                    <a:pt x="814526" y="11430"/>
                  </a:lnTo>
                  <a:cubicBezTo>
                    <a:pt x="796746" y="0"/>
                    <a:pt x="773886" y="3810"/>
                    <a:pt x="761186" y="21590"/>
                  </a:cubicBezTo>
                  <a:cubicBezTo>
                    <a:pt x="749756" y="39370"/>
                    <a:pt x="753566" y="62230"/>
                    <a:pt x="771346" y="74930"/>
                  </a:cubicBezTo>
                  <a:lnTo>
                    <a:pt x="93009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930096" y="257810"/>
                  </a:lnTo>
                  <a:lnTo>
                    <a:pt x="771346" y="364490"/>
                  </a:lnTo>
                  <a:cubicBezTo>
                    <a:pt x="753566" y="375920"/>
                    <a:pt x="749756" y="400050"/>
                    <a:pt x="761186" y="417830"/>
                  </a:cubicBezTo>
                  <a:cubicBezTo>
                    <a:pt x="768806" y="429260"/>
                    <a:pt x="780236" y="434340"/>
                    <a:pt x="792936" y="434340"/>
                  </a:cubicBezTo>
                  <a:cubicBezTo>
                    <a:pt x="800556" y="434340"/>
                    <a:pt x="808176" y="431800"/>
                    <a:pt x="814526" y="427990"/>
                  </a:cubicBezTo>
                  <a:lnTo>
                    <a:pt x="1077416" y="251460"/>
                  </a:lnTo>
                  <a:cubicBezTo>
                    <a:pt x="1087576" y="243840"/>
                    <a:pt x="1093926" y="232410"/>
                    <a:pt x="1093926" y="219710"/>
                  </a:cubicBezTo>
                  <a:cubicBezTo>
                    <a:pt x="1093926" y="207010"/>
                    <a:pt x="1087576" y="195580"/>
                    <a:pt x="1076146" y="187960"/>
                  </a:cubicBezTo>
                  <a:close/>
                </a:path>
              </a:pathLst>
            </a:custGeom>
            <a:solidFill>
              <a:srgbClr val="252827">
                <a:alpha val="30980"/>
              </a:srgbClr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616936" y="3731962"/>
            <a:ext cx="2961213" cy="2823077"/>
            <a:chOff x="0" y="0"/>
            <a:chExt cx="6350000" cy="6350000"/>
          </a:xfrm>
        </p:grpSpPr>
        <p:sp>
          <p:nvSpPr>
            <p:cNvPr name="Freeform 33" id="3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672818" y="2520832"/>
            <a:ext cx="3244800" cy="1893466"/>
            <a:chOff x="0" y="0"/>
            <a:chExt cx="2423886" cy="1414431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2423886" cy="1414431"/>
            </a:xfrm>
            <a:custGeom>
              <a:avLst/>
              <a:gdLst/>
              <a:ahLst/>
              <a:cxnLst/>
              <a:rect r="r" b="b" t="t" l="l"/>
              <a:pathLst>
                <a:path h="1414431" w="2423886">
                  <a:moveTo>
                    <a:pt x="0" y="0"/>
                  </a:moveTo>
                  <a:lnTo>
                    <a:pt x="2423886" y="0"/>
                  </a:lnTo>
                  <a:lnTo>
                    <a:pt x="2423886" y="1414431"/>
                  </a:lnTo>
                  <a:lnTo>
                    <a:pt x="0" y="1414431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6840093" y="2678733"/>
            <a:ext cx="2576317" cy="1053228"/>
            <a:chOff x="0" y="0"/>
            <a:chExt cx="1543405" cy="630962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543405" cy="630962"/>
            </a:xfrm>
            <a:custGeom>
              <a:avLst/>
              <a:gdLst/>
              <a:ahLst/>
              <a:cxnLst/>
              <a:rect r="r" b="b" t="t" l="l"/>
              <a:pathLst>
                <a:path h="630962" w="1543405">
                  <a:moveTo>
                    <a:pt x="0" y="0"/>
                  </a:moveTo>
                  <a:lnTo>
                    <a:pt x="1543405" y="0"/>
                  </a:lnTo>
                  <a:lnTo>
                    <a:pt x="1543405" y="630962"/>
                  </a:lnTo>
                  <a:lnTo>
                    <a:pt x="0" y="630962"/>
                  </a:lnTo>
                  <a:close/>
                </a:path>
              </a:pathLst>
            </a:custGeom>
            <a:solidFill>
              <a:srgbClr val="FF66C4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6098212" y="6118468"/>
            <a:ext cx="2230968" cy="317554"/>
            <a:chOff x="0" y="0"/>
            <a:chExt cx="3015759" cy="429260"/>
          </a:xfrm>
        </p:grpSpPr>
        <p:sp>
          <p:nvSpPr>
            <p:cNvPr name="Freeform 39" id="39"/>
            <p:cNvSpPr/>
            <p:nvPr/>
          </p:nvSpPr>
          <p:spPr>
            <a:xfrm>
              <a:off x="0" y="-5080"/>
              <a:ext cx="3015759" cy="434340"/>
            </a:xfrm>
            <a:custGeom>
              <a:avLst/>
              <a:gdLst/>
              <a:ahLst/>
              <a:cxnLst/>
              <a:rect r="r" b="b" t="t" l="l"/>
              <a:pathLst>
                <a:path h="434340" w="3015759">
                  <a:moveTo>
                    <a:pt x="2997979" y="187960"/>
                  </a:moveTo>
                  <a:lnTo>
                    <a:pt x="2736359" y="11430"/>
                  </a:lnTo>
                  <a:cubicBezTo>
                    <a:pt x="2718579" y="0"/>
                    <a:pt x="2695719" y="3810"/>
                    <a:pt x="2683019" y="21590"/>
                  </a:cubicBezTo>
                  <a:cubicBezTo>
                    <a:pt x="2671589" y="39370"/>
                    <a:pt x="2675399" y="62230"/>
                    <a:pt x="2693179" y="74930"/>
                  </a:cubicBezTo>
                  <a:lnTo>
                    <a:pt x="285192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851929" y="257810"/>
                  </a:lnTo>
                  <a:lnTo>
                    <a:pt x="2693179" y="364490"/>
                  </a:lnTo>
                  <a:cubicBezTo>
                    <a:pt x="2675399" y="375920"/>
                    <a:pt x="2671589" y="400050"/>
                    <a:pt x="2683019" y="417830"/>
                  </a:cubicBezTo>
                  <a:cubicBezTo>
                    <a:pt x="2690639" y="429260"/>
                    <a:pt x="2702069" y="434340"/>
                    <a:pt x="2714769" y="434340"/>
                  </a:cubicBezTo>
                  <a:cubicBezTo>
                    <a:pt x="2722389" y="434340"/>
                    <a:pt x="2730009" y="431800"/>
                    <a:pt x="2736359" y="427990"/>
                  </a:cubicBezTo>
                  <a:lnTo>
                    <a:pt x="2999249" y="251460"/>
                  </a:lnTo>
                  <a:cubicBezTo>
                    <a:pt x="3009409" y="243840"/>
                    <a:pt x="3015759" y="232410"/>
                    <a:pt x="3015759" y="219710"/>
                  </a:cubicBezTo>
                  <a:cubicBezTo>
                    <a:pt x="3015759" y="207010"/>
                    <a:pt x="3009409" y="195580"/>
                    <a:pt x="2997979" y="187960"/>
                  </a:cubicBez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name="Group 40" id="40"/>
          <p:cNvGrpSpPr/>
          <p:nvPr/>
        </p:nvGrpSpPr>
        <p:grpSpPr>
          <a:xfrm rot="5400000">
            <a:off x="1301704" y="7009281"/>
            <a:ext cx="1535249" cy="501646"/>
            <a:chOff x="0" y="0"/>
            <a:chExt cx="1749032" cy="571500"/>
          </a:xfrm>
        </p:grpSpPr>
        <p:sp>
          <p:nvSpPr>
            <p:cNvPr name="Freeform 41" id="41"/>
            <p:cNvSpPr/>
            <p:nvPr/>
          </p:nvSpPr>
          <p:spPr>
            <a:xfrm>
              <a:off x="0" y="255270"/>
              <a:ext cx="1749032" cy="69850"/>
            </a:xfrm>
            <a:custGeom>
              <a:avLst/>
              <a:gdLst/>
              <a:ahLst/>
              <a:cxnLst/>
              <a:rect r="r" b="b" t="t" l="l"/>
              <a:pathLst>
                <a:path h="69850" w="1749032">
                  <a:moveTo>
                    <a:pt x="145820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749032" y="69850"/>
                  </a:lnTo>
                  <a:lnTo>
                    <a:pt x="1749032" y="0"/>
                  </a:lnTo>
                  <a:close/>
                </a:path>
              </a:pathLst>
            </a:custGeom>
            <a:solidFill>
              <a:srgbClr val="000000">
                <a:alpha val="49803"/>
              </a:srgbClr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5513530" y="932936"/>
            <a:ext cx="5343658" cy="82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7"/>
              </a:lnSpc>
            </a:pPr>
            <a:r>
              <a:rPr lang="en-US" sz="4762">
                <a:solidFill>
                  <a:srgbClr val="38B6FF"/>
                </a:solidFill>
                <a:latin typeface="Open Sans Extra Bold"/>
              </a:rPr>
              <a:t>Kafka Ecosystem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-446916" y="-296754"/>
            <a:ext cx="94024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Open Sans Extra Bold"/>
              </a:rPr>
              <a:t>Challenge Workflow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2069329" y="7821534"/>
            <a:ext cx="4298338" cy="341456"/>
            <a:chOff x="0" y="0"/>
            <a:chExt cx="5403634" cy="429260"/>
          </a:xfrm>
        </p:grpSpPr>
        <p:sp>
          <p:nvSpPr>
            <p:cNvPr name="Freeform 45" id="45"/>
            <p:cNvSpPr/>
            <p:nvPr/>
          </p:nvSpPr>
          <p:spPr>
            <a:xfrm>
              <a:off x="0" y="-5080"/>
              <a:ext cx="5403635" cy="434340"/>
            </a:xfrm>
            <a:custGeom>
              <a:avLst/>
              <a:gdLst/>
              <a:ahLst/>
              <a:cxnLst/>
              <a:rect r="r" b="b" t="t" l="l"/>
              <a:pathLst>
                <a:path h="434340" w="5403635">
                  <a:moveTo>
                    <a:pt x="5385855" y="187960"/>
                  </a:moveTo>
                  <a:lnTo>
                    <a:pt x="5124235" y="11430"/>
                  </a:lnTo>
                  <a:cubicBezTo>
                    <a:pt x="5106454" y="0"/>
                    <a:pt x="5083594" y="3810"/>
                    <a:pt x="5070894" y="21590"/>
                  </a:cubicBezTo>
                  <a:cubicBezTo>
                    <a:pt x="5059464" y="39370"/>
                    <a:pt x="5063274" y="62230"/>
                    <a:pt x="5081054" y="74930"/>
                  </a:cubicBezTo>
                  <a:lnTo>
                    <a:pt x="523980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5239805" y="257810"/>
                  </a:lnTo>
                  <a:lnTo>
                    <a:pt x="5081055" y="364490"/>
                  </a:lnTo>
                  <a:cubicBezTo>
                    <a:pt x="5063274" y="375920"/>
                    <a:pt x="5059464" y="400050"/>
                    <a:pt x="5070894" y="417830"/>
                  </a:cubicBezTo>
                  <a:cubicBezTo>
                    <a:pt x="5078514" y="429260"/>
                    <a:pt x="5089944" y="434340"/>
                    <a:pt x="5102644" y="434340"/>
                  </a:cubicBezTo>
                  <a:cubicBezTo>
                    <a:pt x="5110264" y="434340"/>
                    <a:pt x="5117885" y="431800"/>
                    <a:pt x="5124235" y="427990"/>
                  </a:cubicBezTo>
                  <a:lnTo>
                    <a:pt x="5387124" y="251460"/>
                  </a:lnTo>
                  <a:cubicBezTo>
                    <a:pt x="5397285" y="243840"/>
                    <a:pt x="5403635" y="232410"/>
                    <a:pt x="5403635" y="219710"/>
                  </a:cubicBezTo>
                  <a:cubicBezTo>
                    <a:pt x="5403635" y="207010"/>
                    <a:pt x="5397285" y="195580"/>
                    <a:pt x="5385855" y="187960"/>
                  </a:cubicBezTo>
                  <a:close/>
                </a:path>
              </a:pathLst>
            </a:custGeom>
            <a:solidFill>
              <a:srgbClr val="000000">
                <a:alpha val="49803"/>
              </a:srgbClr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5466667" y="1732173"/>
            <a:ext cx="53436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Kafka Cluster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845480" y="7051099"/>
            <a:ext cx="262118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Open Sans Bold"/>
              </a:rPr>
              <a:t>Get Kafka Broker id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449774" y="2486871"/>
            <a:ext cx="373522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18151C"/>
                </a:solidFill>
                <a:latin typeface="Open Sans"/>
              </a:rPr>
              <a:t>Consumer Group 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075417" y="5780010"/>
            <a:ext cx="212615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Broker 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452578" y="4353771"/>
            <a:ext cx="20609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Push msg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90337" y="4801451"/>
            <a:ext cx="2357984" cy="60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18151C"/>
                </a:solidFill>
                <a:latin typeface="Open Sans"/>
              </a:rPr>
              <a:t>Producer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017841" y="2776846"/>
            <a:ext cx="218373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Broker 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812186" y="4221691"/>
            <a:ext cx="265262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Broker 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57188" y="2390008"/>
            <a:ext cx="210083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Pull msg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topic email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036749" y="5429490"/>
            <a:ext cx="158612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Pull msg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topic sms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999977" y="2667503"/>
            <a:ext cx="232920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Send email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6098212" y="5558712"/>
            <a:ext cx="214860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Send sms</a:t>
            </a:r>
          </a:p>
        </p:txBody>
      </p:sp>
      <p:sp>
        <p:nvSpPr>
          <p:cNvPr name="TextBox 58" id="58"/>
          <p:cNvSpPr txBox="true"/>
          <p:nvPr/>
        </p:nvSpPr>
        <p:spPr>
          <a:xfrm rot="3142954">
            <a:off x="9387932" y="7157003"/>
            <a:ext cx="34441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Updates Offset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4806" y="-161925"/>
            <a:ext cx="1145961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Producer Workflow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97089" y="1595261"/>
            <a:ext cx="2828925" cy="817918"/>
            <a:chOff x="0" y="0"/>
            <a:chExt cx="956945" cy="27667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56945" cy="276678"/>
            </a:xfrm>
            <a:custGeom>
              <a:avLst/>
              <a:gdLst/>
              <a:ahLst/>
              <a:cxnLst/>
              <a:rect r="r" b="b" t="t" l="l"/>
              <a:pathLst>
                <a:path h="276678" w="956945">
                  <a:moveTo>
                    <a:pt x="0" y="0"/>
                  </a:moveTo>
                  <a:lnTo>
                    <a:pt x="956945" y="0"/>
                  </a:lnTo>
                  <a:lnTo>
                    <a:pt x="956945" y="276678"/>
                  </a:lnTo>
                  <a:lnTo>
                    <a:pt x="0" y="276678"/>
                  </a:lnTo>
                  <a:close/>
                </a:path>
              </a:pathLst>
            </a:custGeom>
            <a:solidFill>
              <a:srgbClr val="19264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126014" y="1787066"/>
            <a:ext cx="1303726" cy="434306"/>
            <a:chOff x="0" y="0"/>
            <a:chExt cx="1288578" cy="429260"/>
          </a:xfrm>
        </p:grpSpPr>
        <p:sp>
          <p:nvSpPr>
            <p:cNvPr name="Freeform 6" id="6"/>
            <p:cNvSpPr/>
            <p:nvPr/>
          </p:nvSpPr>
          <p:spPr>
            <a:xfrm>
              <a:off x="0" y="-5080"/>
              <a:ext cx="1288578" cy="434340"/>
            </a:xfrm>
            <a:custGeom>
              <a:avLst/>
              <a:gdLst/>
              <a:ahLst/>
              <a:cxnLst/>
              <a:rect r="r" b="b" t="t" l="l"/>
              <a:pathLst>
                <a:path h="434340" w="1288578">
                  <a:moveTo>
                    <a:pt x="1270798" y="187960"/>
                  </a:moveTo>
                  <a:lnTo>
                    <a:pt x="1009178" y="11430"/>
                  </a:lnTo>
                  <a:cubicBezTo>
                    <a:pt x="991398" y="0"/>
                    <a:pt x="968538" y="3810"/>
                    <a:pt x="955838" y="21590"/>
                  </a:cubicBezTo>
                  <a:cubicBezTo>
                    <a:pt x="944408" y="39370"/>
                    <a:pt x="948218" y="62230"/>
                    <a:pt x="965998" y="74930"/>
                  </a:cubicBezTo>
                  <a:lnTo>
                    <a:pt x="11247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24748" y="257810"/>
                  </a:lnTo>
                  <a:lnTo>
                    <a:pt x="965998" y="364490"/>
                  </a:lnTo>
                  <a:cubicBezTo>
                    <a:pt x="948218" y="375920"/>
                    <a:pt x="944408" y="400050"/>
                    <a:pt x="955838" y="417830"/>
                  </a:cubicBezTo>
                  <a:cubicBezTo>
                    <a:pt x="963458" y="429260"/>
                    <a:pt x="974888" y="434340"/>
                    <a:pt x="987588" y="434340"/>
                  </a:cubicBezTo>
                  <a:cubicBezTo>
                    <a:pt x="995208" y="434340"/>
                    <a:pt x="1002828" y="431800"/>
                    <a:pt x="1009178" y="427990"/>
                  </a:cubicBezTo>
                  <a:lnTo>
                    <a:pt x="1272068" y="251460"/>
                  </a:lnTo>
                  <a:cubicBezTo>
                    <a:pt x="1282228" y="243840"/>
                    <a:pt x="1288578" y="232410"/>
                    <a:pt x="1288578" y="219710"/>
                  </a:cubicBezTo>
                  <a:cubicBezTo>
                    <a:pt x="1288578" y="207010"/>
                    <a:pt x="1282228" y="195580"/>
                    <a:pt x="1270798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429740" y="1660792"/>
            <a:ext cx="13858260" cy="574992"/>
            <a:chOff x="0" y="0"/>
            <a:chExt cx="4687856" cy="19450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687856" cy="194504"/>
            </a:xfrm>
            <a:custGeom>
              <a:avLst/>
              <a:gdLst/>
              <a:ahLst/>
              <a:cxnLst/>
              <a:rect r="r" b="b" t="t" l="l"/>
              <a:pathLst>
                <a:path h="194504" w="4687856">
                  <a:moveTo>
                    <a:pt x="0" y="0"/>
                  </a:moveTo>
                  <a:lnTo>
                    <a:pt x="4687856" y="0"/>
                  </a:lnTo>
                  <a:lnTo>
                    <a:pt x="4687856" y="194504"/>
                  </a:lnTo>
                  <a:lnTo>
                    <a:pt x="0" y="194504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952725" y="4179352"/>
            <a:ext cx="4304161" cy="633878"/>
            <a:chOff x="0" y="0"/>
            <a:chExt cx="3880599" cy="571500"/>
          </a:xfrm>
        </p:grpSpPr>
        <p:sp>
          <p:nvSpPr>
            <p:cNvPr name="Freeform 10" id="10"/>
            <p:cNvSpPr/>
            <p:nvPr/>
          </p:nvSpPr>
          <p:spPr>
            <a:xfrm>
              <a:off x="0" y="255270"/>
              <a:ext cx="3880599" cy="69850"/>
            </a:xfrm>
            <a:custGeom>
              <a:avLst/>
              <a:gdLst/>
              <a:ahLst/>
              <a:cxnLst/>
              <a:rect r="r" b="b" t="t" l="l"/>
              <a:pathLst>
                <a:path h="69850" w="3880599">
                  <a:moveTo>
                    <a:pt x="358976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880599" y="69850"/>
                  </a:lnTo>
                  <a:lnTo>
                    <a:pt x="388059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104806" y="2491139"/>
            <a:ext cx="1303726" cy="434306"/>
            <a:chOff x="0" y="0"/>
            <a:chExt cx="1288578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1288578" cy="434340"/>
            </a:xfrm>
            <a:custGeom>
              <a:avLst/>
              <a:gdLst/>
              <a:ahLst/>
              <a:cxnLst/>
              <a:rect r="r" b="b" t="t" l="l"/>
              <a:pathLst>
                <a:path h="434340" w="1288578">
                  <a:moveTo>
                    <a:pt x="1270798" y="187960"/>
                  </a:moveTo>
                  <a:lnTo>
                    <a:pt x="1009178" y="11430"/>
                  </a:lnTo>
                  <a:cubicBezTo>
                    <a:pt x="991398" y="0"/>
                    <a:pt x="968538" y="3810"/>
                    <a:pt x="955838" y="21590"/>
                  </a:cubicBezTo>
                  <a:cubicBezTo>
                    <a:pt x="944408" y="39370"/>
                    <a:pt x="948218" y="62230"/>
                    <a:pt x="965998" y="74930"/>
                  </a:cubicBezTo>
                  <a:lnTo>
                    <a:pt x="11247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24748" y="257810"/>
                  </a:lnTo>
                  <a:lnTo>
                    <a:pt x="965998" y="364490"/>
                  </a:lnTo>
                  <a:cubicBezTo>
                    <a:pt x="948218" y="375920"/>
                    <a:pt x="944408" y="400050"/>
                    <a:pt x="955838" y="417830"/>
                  </a:cubicBezTo>
                  <a:cubicBezTo>
                    <a:pt x="963458" y="429260"/>
                    <a:pt x="974888" y="434340"/>
                    <a:pt x="987588" y="434340"/>
                  </a:cubicBezTo>
                  <a:cubicBezTo>
                    <a:pt x="995208" y="434340"/>
                    <a:pt x="1002828" y="431800"/>
                    <a:pt x="1009178" y="427990"/>
                  </a:cubicBezTo>
                  <a:lnTo>
                    <a:pt x="1272068" y="251460"/>
                  </a:lnTo>
                  <a:cubicBezTo>
                    <a:pt x="1282228" y="243840"/>
                    <a:pt x="1288578" y="232410"/>
                    <a:pt x="1288578" y="219710"/>
                  </a:cubicBezTo>
                  <a:cubicBezTo>
                    <a:pt x="1288578" y="207010"/>
                    <a:pt x="1282228" y="195580"/>
                    <a:pt x="1270798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429740" y="2420411"/>
            <a:ext cx="13858260" cy="575762"/>
            <a:chOff x="0" y="0"/>
            <a:chExt cx="3668179" cy="1524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3668179" cy="152400"/>
            </a:xfrm>
            <a:custGeom>
              <a:avLst/>
              <a:gdLst/>
              <a:ahLst/>
              <a:cxnLst/>
              <a:rect r="r" b="b" t="t" l="l"/>
              <a:pathLst>
                <a:path h="152400" w="3668179">
                  <a:moveTo>
                    <a:pt x="0" y="0"/>
                  </a:moveTo>
                  <a:lnTo>
                    <a:pt x="3668179" y="0"/>
                  </a:lnTo>
                  <a:lnTo>
                    <a:pt x="36681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429740" y="3200458"/>
            <a:ext cx="13785857" cy="575762"/>
            <a:chOff x="0" y="0"/>
            <a:chExt cx="3649014" cy="1524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3649014" cy="152400"/>
            </a:xfrm>
            <a:custGeom>
              <a:avLst/>
              <a:gdLst/>
              <a:ahLst/>
              <a:cxnLst/>
              <a:rect r="r" b="b" t="t" l="l"/>
              <a:pathLst>
                <a:path h="152400" w="3649014">
                  <a:moveTo>
                    <a:pt x="0" y="0"/>
                  </a:moveTo>
                  <a:lnTo>
                    <a:pt x="3649014" y="0"/>
                  </a:lnTo>
                  <a:lnTo>
                    <a:pt x="364901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104806" y="3166411"/>
            <a:ext cx="1303726" cy="434306"/>
            <a:chOff x="0" y="0"/>
            <a:chExt cx="1288578" cy="429260"/>
          </a:xfrm>
        </p:grpSpPr>
        <p:sp>
          <p:nvSpPr>
            <p:cNvPr name="Freeform 18" id="18"/>
            <p:cNvSpPr/>
            <p:nvPr/>
          </p:nvSpPr>
          <p:spPr>
            <a:xfrm>
              <a:off x="0" y="-5080"/>
              <a:ext cx="1288578" cy="434340"/>
            </a:xfrm>
            <a:custGeom>
              <a:avLst/>
              <a:gdLst/>
              <a:ahLst/>
              <a:cxnLst/>
              <a:rect r="r" b="b" t="t" l="l"/>
              <a:pathLst>
                <a:path h="434340" w="1288578">
                  <a:moveTo>
                    <a:pt x="1270798" y="187960"/>
                  </a:moveTo>
                  <a:lnTo>
                    <a:pt x="1009178" y="11430"/>
                  </a:lnTo>
                  <a:cubicBezTo>
                    <a:pt x="991398" y="0"/>
                    <a:pt x="968538" y="3810"/>
                    <a:pt x="955838" y="21590"/>
                  </a:cubicBezTo>
                  <a:cubicBezTo>
                    <a:pt x="944408" y="39370"/>
                    <a:pt x="948218" y="62230"/>
                    <a:pt x="965998" y="74930"/>
                  </a:cubicBezTo>
                  <a:lnTo>
                    <a:pt x="11247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24748" y="257810"/>
                  </a:lnTo>
                  <a:lnTo>
                    <a:pt x="965998" y="364490"/>
                  </a:lnTo>
                  <a:cubicBezTo>
                    <a:pt x="948218" y="375920"/>
                    <a:pt x="944408" y="400050"/>
                    <a:pt x="955838" y="417830"/>
                  </a:cubicBezTo>
                  <a:cubicBezTo>
                    <a:pt x="963458" y="429260"/>
                    <a:pt x="974888" y="434340"/>
                    <a:pt x="987588" y="434340"/>
                  </a:cubicBezTo>
                  <a:cubicBezTo>
                    <a:pt x="995208" y="434340"/>
                    <a:pt x="1002828" y="431800"/>
                    <a:pt x="1009178" y="427990"/>
                  </a:cubicBezTo>
                  <a:lnTo>
                    <a:pt x="1272068" y="251460"/>
                  </a:lnTo>
                  <a:cubicBezTo>
                    <a:pt x="1282228" y="243840"/>
                    <a:pt x="1288578" y="232410"/>
                    <a:pt x="1288578" y="219710"/>
                  </a:cubicBezTo>
                  <a:cubicBezTo>
                    <a:pt x="1288578" y="207010"/>
                    <a:pt x="1282228" y="195580"/>
                    <a:pt x="1270798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823344" y="3485976"/>
            <a:ext cx="639607" cy="453265"/>
            <a:chOff x="0" y="0"/>
            <a:chExt cx="806450" cy="571500"/>
          </a:xfrm>
        </p:grpSpPr>
        <p:sp>
          <p:nvSpPr>
            <p:cNvPr name="Freeform 20" id="20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r="r" b="b" t="t" l="l"/>
              <a:pathLst>
                <a:path h="69850" w="8064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5400000">
            <a:off x="2778785" y="4468725"/>
            <a:ext cx="2127596" cy="601129"/>
            <a:chOff x="0" y="0"/>
            <a:chExt cx="2022728" cy="571500"/>
          </a:xfrm>
        </p:grpSpPr>
        <p:sp>
          <p:nvSpPr>
            <p:cNvPr name="Freeform 22" id="22"/>
            <p:cNvSpPr/>
            <p:nvPr/>
          </p:nvSpPr>
          <p:spPr>
            <a:xfrm>
              <a:off x="0" y="255270"/>
              <a:ext cx="2022728" cy="69850"/>
            </a:xfrm>
            <a:custGeom>
              <a:avLst/>
              <a:gdLst/>
              <a:ahLst/>
              <a:cxnLst/>
              <a:rect r="r" b="b" t="t" l="l"/>
              <a:pathLst>
                <a:path h="69850" w="2022728">
                  <a:moveTo>
                    <a:pt x="17318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22728" y="69850"/>
                  </a:lnTo>
                  <a:lnTo>
                    <a:pt x="202272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871158" y="4144899"/>
            <a:ext cx="620368" cy="408639"/>
            <a:chOff x="0" y="0"/>
            <a:chExt cx="651674" cy="429260"/>
          </a:xfrm>
        </p:grpSpPr>
        <p:sp>
          <p:nvSpPr>
            <p:cNvPr name="Freeform 24" id="24"/>
            <p:cNvSpPr/>
            <p:nvPr/>
          </p:nvSpPr>
          <p:spPr>
            <a:xfrm>
              <a:off x="0" y="-5080"/>
              <a:ext cx="651674" cy="434340"/>
            </a:xfrm>
            <a:custGeom>
              <a:avLst/>
              <a:gdLst/>
              <a:ahLst/>
              <a:cxnLst/>
              <a:rect r="r" b="b" t="t" l="l"/>
              <a:pathLst>
                <a:path h="434340" w="651674">
                  <a:moveTo>
                    <a:pt x="633894" y="187960"/>
                  </a:moveTo>
                  <a:lnTo>
                    <a:pt x="372274" y="11430"/>
                  </a:lnTo>
                  <a:cubicBezTo>
                    <a:pt x="354494" y="0"/>
                    <a:pt x="331634" y="3810"/>
                    <a:pt x="318934" y="21590"/>
                  </a:cubicBezTo>
                  <a:cubicBezTo>
                    <a:pt x="307504" y="39370"/>
                    <a:pt x="311314" y="62230"/>
                    <a:pt x="329094" y="74930"/>
                  </a:cubicBezTo>
                  <a:lnTo>
                    <a:pt x="48784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87844" y="257810"/>
                  </a:lnTo>
                  <a:lnTo>
                    <a:pt x="329094" y="364490"/>
                  </a:lnTo>
                  <a:cubicBezTo>
                    <a:pt x="311314" y="375920"/>
                    <a:pt x="307504" y="400050"/>
                    <a:pt x="318934" y="417830"/>
                  </a:cubicBezTo>
                  <a:cubicBezTo>
                    <a:pt x="326554" y="429260"/>
                    <a:pt x="337984" y="434340"/>
                    <a:pt x="350684" y="434340"/>
                  </a:cubicBezTo>
                  <a:cubicBezTo>
                    <a:pt x="358304" y="434340"/>
                    <a:pt x="365924" y="431800"/>
                    <a:pt x="372274" y="427990"/>
                  </a:cubicBezTo>
                  <a:lnTo>
                    <a:pt x="635164" y="251460"/>
                  </a:lnTo>
                  <a:cubicBezTo>
                    <a:pt x="645324" y="243840"/>
                    <a:pt x="651674" y="232410"/>
                    <a:pt x="651674" y="219710"/>
                  </a:cubicBezTo>
                  <a:cubicBezTo>
                    <a:pt x="651674" y="207010"/>
                    <a:pt x="645324" y="195580"/>
                    <a:pt x="633894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75881" y="1457116"/>
            <a:ext cx="28289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Open Sans"/>
              </a:rPr>
              <a:t>Main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75047" y="1519061"/>
            <a:ext cx="1333364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Function for</a:t>
            </a:r>
            <a:r>
              <a:rPr lang="en-US" sz="4200">
                <a:solidFill>
                  <a:srgbClr val="000000"/>
                </a:solidFill>
                <a:latin typeface="Open Sans"/>
              </a:rPr>
              <a:t> initialize Viper by giving its Path and file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08532" y="2268011"/>
            <a:ext cx="1232133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Zaplog</a:t>
            </a:r>
            <a:r>
              <a:rPr lang="en-US" sz="4200">
                <a:solidFill>
                  <a:srgbClr val="000000"/>
                </a:solidFill>
                <a:latin typeface="Open Sans"/>
              </a:rPr>
              <a:t> to Initialize logger for storing Pub-Sub logs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29740" y="3112140"/>
            <a:ext cx="13785857" cy="705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4089">
                <a:solidFill>
                  <a:srgbClr val="000000"/>
                </a:solidFill>
                <a:latin typeface="Open Sans"/>
              </a:rPr>
              <a:t>Handle Request when Postman request without Partition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871158" y="4826440"/>
            <a:ext cx="620368" cy="408639"/>
            <a:chOff x="0" y="0"/>
            <a:chExt cx="651674" cy="429260"/>
          </a:xfrm>
        </p:grpSpPr>
        <p:sp>
          <p:nvSpPr>
            <p:cNvPr name="Freeform 30" id="30"/>
            <p:cNvSpPr/>
            <p:nvPr/>
          </p:nvSpPr>
          <p:spPr>
            <a:xfrm>
              <a:off x="0" y="-5080"/>
              <a:ext cx="651674" cy="434340"/>
            </a:xfrm>
            <a:custGeom>
              <a:avLst/>
              <a:gdLst/>
              <a:ahLst/>
              <a:cxnLst/>
              <a:rect r="r" b="b" t="t" l="l"/>
              <a:pathLst>
                <a:path h="434340" w="651674">
                  <a:moveTo>
                    <a:pt x="633894" y="187960"/>
                  </a:moveTo>
                  <a:lnTo>
                    <a:pt x="372274" y="11430"/>
                  </a:lnTo>
                  <a:cubicBezTo>
                    <a:pt x="354494" y="0"/>
                    <a:pt x="331634" y="3810"/>
                    <a:pt x="318934" y="21590"/>
                  </a:cubicBezTo>
                  <a:cubicBezTo>
                    <a:pt x="307504" y="39370"/>
                    <a:pt x="311314" y="62230"/>
                    <a:pt x="329094" y="74930"/>
                  </a:cubicBezTo>
                  <a:lnTo>
                    <a:pt x="48784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87844" y="257810"/>
                  </a:lnTo>
                  <a:lnTo>
                    <a:pt x="329094" y="364490"/>
                  </a:lnTo>
                  <a:cubicBezTo>
                    <a:pt x="311314" y="375920"/>
                    <a:pt x="307504" y="400050"/>
                    <a:pt x="318934" y="417830"/>
                  </a:cubicBezTo>
                  <a:cubicBezTo>
                    <a:pt x="326554" y="429260"/>
                    <a:pt x="337984" y="434340"/>
                    <a:pt x="350684" y="434340"/>
                  </a:cubicBezTo>
                  <a:cubicBezTo>
                    <a:pt x="358304" y="434340"/>
                    <a:pt x="365924" y="431800"/>
                    <a:pt x="372274" y="427990"/>
                  </a:cubicBezTo>
                  <a:lnTo>
                    <a:pt x="635164" y="251460"/>
                  </a:lnTo>
                  <a:cubicBezTo>
                    <a:pt x="645324" y="243840"/>
                    <a:pt x="651674" y="232410"/>
                    <a:pt x="651674" y="219710"/>
                  </a:cubicBezTo>
                  <a:cubicBezTo>
                    <a:pt x="651674" y="207010"/>
                    <a:pt x="645324" y="195580"/>
                    <a:pt x="633894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3861633" y="5576849"/>
            <a:ext cx="620368" cy="408639"/>
            <a:chOff x="0" y="0"/>
            <a:chExt cx="651674" cy="429260"/>
          </a:xfrm>
        </p:grpSpPr>
        <p:sp>
          <p:nvSpPr>
            <p:cNvPr name="Freeform 32" id="32"/>
            <p:cNvSpPr/>
            <p:nvPr/>
          </p:nvSpPr>
          <p:spPr>
            <a:xfrm>
              <a:off x="0" y="-5080"/>
              <a:ext cx="651674" cy="434340"/>
            </a:xfrm>
            <a:custGeom>
              <a:avLst/>
              <a:gdLst/>
              <a:ahLst/>
              <a:cxnLst/>
              <a:rect r="r" b="b" t="t" l="l"/>
              <a:pathLst>
                <a:path h="434340" w="651674">
                  <a:moveTo>
                    <a:pt x="633894" y="187960"/>
                  </a:moveTo>
                  <a:lnTo>
                    <a:pt x="372274" y="11430"/>
                  </a:lnTo>
                  <a:cubicBezTo>
                    <a:pt x="354494" y="0"/>
                    <a:pt x="331634" y="3810"/>
                    <a:pt x="318934" y="21590"/>
                  </a:cubicBezTo>
                  <a:cubicBezTo>
                    <a:pt x="307504" y="39370"/>
                    <a:pt x="311314" y="62230"/>
                    <a:pt x="329094" y="74930"/>
                  </a:cubicBezTo>
                  <a:lnTo>
                    <a:pt x="48784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87844" y="257810"/>
                  </a:lnTo>
                  <a:lnTo>
                    <a:pt x="329094" y="364490"/>
                  </a:lnTo>
                  <a:cubicBezTo>
                    <a:pt x="311314" y="375920"/>
                    <a:pt x="307504" y="400050"/>
                    <a:pt x="318934" y="417830"/>
                  </a:cubicBezTo>
                  <a:cubicBezTo>
                    <a:pt x="326554" y="429260"/>
                    <a:pt x="337984" y="434340"/>
                    <a:pt x="350684" y="434340"/>
                  </a:cubicBezTo>
                  <a:cubicBezTo>
                    <a:pt x="358304" y="434340"/>
                    <a:pt x="365924" y="431800"/>
                    <a:pt x="372274" y="427990"/>
                  </a:cubicBezTo>
                  <a:lnTo>
                    <a:pt x="635164" y="251460"/>
                  </a:lnTo>
                  <a:cubicBezTo>
                    <a:pt x="645324" y="243840"/>
                    <a:pt x="651674" y="232410"/>
                    <a:pt x="651674" y="219710"/>
                  </a:cubicBezTo>
                  <a:cubicBezTo>
                    <a:pt x="651674" y="207010"/>
                    <a:pt x="645324" y="195580"/>
                    <a:pt x="633894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4462951" y="4061338"/>
            <a:ext cx="13825049" cy="575762"/>
            <a:chOff x="0" y="0"/>
            <a:chExt cx="3659388" cy="15240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3659388" cy="152400"/>
            </a:xfrm>
            <a:custGeom>
              <a:avLst/>
              <a:gdLst/>
              <a:ahLst/>
              <a:cxnLst/>
              <a:rect r="r" b="b" t="t" l="l"/>
              <a:pathLst>
                <a:path h="152400" w="3659388">
                  <a:moveTo>
                    <a:pt x="0" y="0"/>
                  </a:moveTo>
                  <a:lnTo>
                    <a:pt x="3659388" y="0"/>
                  </a:lnTo>
                  <a:lnTo>
                    <a:pt x="365938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4491526" y="4769290"/>
            <a:ext cx="13796474" cy="575762"/>
            <a:chOff x="0" y="0"/>
            <a:chExt cx="3651825" cy="15240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3651825" cy="152400"/>
            </a:xfrm>
            <a:custGeom>
              <a:avLst/>
              <a:gdLst/>
              <a:ahLst/>
              <a:cxnLst/>
              <a:rect r="r" b="b" t="t" l="l"/>
              <a:pathLst>
                <a:path h="152400" w="3651825">
                  <a:moveTo>
                    <a:pt x="0" y="0"/>
                  </a:moveTo>
                  <a:lnTo>
                    <a:pt x="3651825" y="0"/>
                  </a:lnTo>
                  <a:lnTo>
                    <a:pt x="365182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4462951" y="5545207"/>
            <a:ext cx="13825049" cy="575762"/>
            <a:chOff x="0" y="0"/>
            <a:chExt cx="3659388" cy="152400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3659388" cy="152400"/>
            </a:xfrm>
            <a:custGeom>
              <a:avLst/>
              <a:gdLst/>
              <a:ahLst/>
              <a:cxnLst/>
              <a:rect r="r" b="b" t="t" l="l"/>
              <a:pathLst>
                <a:path h="152400" w="3659388">
                  <a:moveTo>
                    <a:pt x="0" y="0"/>
                  </a:moveTo>
                  <a:lnTo>
                    <a:pt x="3659388" y="0"/>
                  </a:lnTo>
                  <a:lnTo>
                    <a:pt x="365938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3104806" y="6431218"/>
            <a:ext cx="1303726" cy="434306"/>
            <a:chOff x="0" y="0"/>
            <a:chExt cx="1288578" cy="429260"/>
          </a:xfrm>
        </p:grpSpPr>
        <p:sp>
          <p:nvSpPr>
            <p:cNvPr name="Freeform 40" id="40"/>
            <p:cNvSpPr/>
            <p:nvPr/>
          </p:nvSpPr>
          <p:spPr>
            <a:xfrm>
              <a:off x="0" y="-5080"/>
              <a:ext cx="1288578" cy="434340"/>
            </a:xfrm>
            <a:custGeom>
              <a:avLst/>
              <a:gdLst/>
              <a:ahLst/>
              <a:cxnLst/>
              <a:rect r="r" b="b" t="t" l="l"/>
              <a:pathLst>
                <a:path h="434340" w="1288578">
                  <a:moveTo>
                    <a:pt x="1270798" y="187960"/>
                  </a:moveTo>
                  <a:lnTo>
                    <a:pt x="1009178" y="11430"/>
                  </a:lnTo>
                  <a:cubicBezTo>
                    <a:pt x="991398" y="0"/>
                    <a:pt x="968538" y="3810"/>
                    <a:pt x="955838" y="21590"/>
                  </a:cubicBezTo>
                  <a:cubicBezTo>
                    <a:pt x="944408" y="39370"/>
                    <a:pt x="948218" y="62230"/>
                    <a:pt x="965998" y="74930"/>
                  </a:cubicBezTo>
                  <a:lnTo>
                    <a:pt x="11247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24748" y="257810"/>
                  </a:lnTo>
                  <a:lnTo>
                    <a:pt x="965998" y="364490"/>
                  </a:lnTo>
                  <a:cubicBezTo>
                    <a:pt x="948218" y="375920"/>
                    <a:pt x="944408" y="400050"/>
                    <a:pt x="955838" y="417830"/>
                  </a:cubicBezTo>
                  <a:cubicBezTo>
                    <a:pt x="963458" y="429260"/>
                    <a:pt x="974888" y="434340"/>
                    <a:pt x="987588" y="434340"/>
                  </a:cubicBezTo>
                  <a:cubicBezTo>
                    <a:pt x="995208" y="434340"/>
                    <a:pt x="1002828" y="431800"/>
                    <a:pt x="1009178" y="427990"/>
                  </a:cubicBezTo>
                  <a:lnTo>
                    <a:pt x="1272068" y="251460"/>
                  </a:lnTo>
                  <a:cubicBezTo>
                    <a:pt x="1282228" y="243840"/>
                    <a:pt x="1288578" y="232410"/>
                    <a:pt x="1288578" y="219710"/>
                  </a:cubicBezTo>
                  <a:cubicBezTo>
                    <a:pt x="1288578" y="207010"/>
                    <a:pt x="1282228" y="195580"/>
                    <a:pt x="1270798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4429740" y="6489787"/>
            <a:ext cx="13858260" cy="575762"/>
            <a:chOff x="0" y="0"/>
            <a:chExt cx="3668179" cy="152400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3668179" cy="152400"/>
            </a:xfrm>
            <a:custGeom>
              <a:avLst/>
              <a:gdLst/>
              <a:ahLst/>
              <a:cxnLst/>
              <a:rect r="r" b="b" t="t" l="l"/>
              <a:pathLst>
                <a:path h="152400" w="3668179">
                  <a:moveTo>
                    <a:pt x="0" y="0"/>
                  </a:moveTo>
                  <a:lnTo>
                    <a:pt x="3668179" y="0"/>
                  </a:lnTo>
                  <a:lnTo>
                    <a:pt x="36681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3806452" y="6777668"/>
            <a:ext cx="639607" cy="453265"/>
            <a:chOff x="0" y="0"/>
            <a:chExt cx="806450" cy="571500"/>
          </a:xfrm>
        </p:grpSpPr>
        <p:sp>
          <p:nvSpPr>
            <p:cNvPr name="Freeform 44" id="44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r="r" b="b" t="t" l="l"/>
              <a:pathLst>
                <a:path h="69850" w="8064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5" id="45"/>
          <p:cNvGrpSpPr/>
          <p:nvPr/>
        </p:nvGrpSpPr>
        <p:grpSpPr>
          <a:xfrm rot="5400000">
            <a:off x="2714079" y="7767534"/>
            <a:ext cx="2127596" cy="601129"/>
            <a:chOff x="0" y="0"/>
            <a:chExt cx="2022728" cy="571500"/>
          </a:xfrm>
        </p:grpSpPr>
        <p:sp>
          <p:nvSpPr>
            <p:cNvPr name="Freeform 46" id="46"/>
            <p:cNvSpPr/>
            <p:nvPr/>
          </p:nvSpPr>
          <p:spPr>
            <a:xfrm>
              <a:off x="0" y="255270"/>
              <a:ext cx="2022728" cy="69850"/>
            </a:xfrm>
            <a:custGeom>
              <a:avLst/>
              <a:gdLst/>
              <a:ahLst/>
              <a:cxnLst/>
              <a:rect r="r" b="b" t="t" l="l"/>
              <a:pathLst>
                <a:path h="69850" w="2022728">
                  <a:moveTo>
                    <a:pt x="173189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22728" y="69850"/>
                  </a:lnTo>
                  <a:lnTo>
                    <a:pt x="202272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3777877" y="7863779"/>
            <a:ext cx="620368" cy="408639"/>
            <a:chOff x="0" y="0"/>
            <a:chExt cx="651674" cy="429260"/>
          </a:xfrm>
        </p:grpSpPr>
        <p:sp>
          <p:nvSpPr>
            <p:cNvPr name="Freeform 48" id="48"/>
            <p:cNvSpPr/>
            <p:nvPr/>
          </p:nvSpPr>
          <p:spPr>
            <a:xfrm>
              <a:off x="0" y="-5080"/>
              <a:ext cx="651674" cy="434340"/>
            </a:xfrm>
            <a:custGeom>
              <a:avLst/>
              <a:gdLst/>
              <a:ahLst/>
              <a:cxnLst/>
              <a:rect r="r" b="b" t="t" l="l"/>
              <a:pathLst>
                <a:path h="434340" w="651674">
                  <a:moveTo>
                    <a:pt x="633894" y="187960"/>
                  </a:moveTo>
                  <a:lnTo>
                    <a:pt x="372274" y="11430"/>
                  </a:lnTo>
                  <a:cubicBezTo>
                    <a:pt x="354494" y="0"/>
                    <a:pt x="331634" y="3810"/>
                    <a:pt x="318934" y="21590"/>
                  </a:cubicBezTo>
                  <a:cubicBezTo>
                    <a:pt x="307504" y="39370"/>
                    <a:pt x="311314" y="62230"/>
                    <a:pt x="329094" y="74930"/>
                  </a:cubicBezTo>
                  <a:lnTo>
                    <a:pt x="48784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87844" y="257810"/>
                  </a:lnTo>
                  <a:lnTo>
                    <a:pt x="329094" y="364490"/>
                  </a:lnTo>
                  <a:cubicBezTo>
                    <a:pt x="311314" y="375920"/>
                    <a:pt x="307504" y="400050"/>
                    <a:pt x="318934" y="417830"/>
                  </a:cubicBezTo>
                  <a:cubicBezTo>
                    <a:pt x="326554" y="429260"/>
                    <a:pt x="337984" y="434340"/>
                    <a:pt x="350684" y="434340"/>
                  </a:cubicBezTo>
                  <a:cubicBezTo>
                    <a:pt x="358304" y="434340"/>
                    <a:pt x="365924" y="431800"/>
                    <a:pt x="372274" y="427990"/>
                  </a:cubicBezTo>
                  <a:lnTo>
                    <a:pt x="635164" y="251460"/>
                  </a:lnTo>
                  <a:cubicBezTo>
                    <a:pt x="645324" y="243840"/>
                    <a:pt x="651674" y="232410"/>
                    <a:pt x="651674" y="219710"/>
                  </a:cubicBezTo>
                  <a:cubicBezTo>
                    <a:pt x="651674" y="207010"/>
                    <a:pt x="645324" y="195580"/>
                    <a:pt x="633894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3794769" y="8878236"/>
            <a:ext cx="620368" cy="408639"/>
            <a:chOff x="0" y="0"/>
            <a:chExt cx="651674" cy="429260"/>
          </a:xfrm>
        </p:grpSpPr>
        <p:sp>
          <p:nvSpPr>
            <p:cNvPr name="Freeform 50" id="50"/>
            <p:cNvSpPr/>
            <p:nvPr/>
          </p:nvSpPr>
          <p:spPr>
            <a:xfrm>
              <a:off x="0" y="-5080"/>
              <a:ext cx="651674" cy="434340"/>
            </a:xfrm>
            <a:custGeom>
              <a:avLst/>
              <a:gdLst/>
              <a:ahLst/>
              <a:cxnLst/>
              <a:rect r="r" b="b" t="t" l="l"/>
              <a:pathLst>
                <a:path h="434340" w="651674">
                  <a:moveTo>
                    <a:pt x="633894" y="187960"/>
                  </a:moveTo>
                  <a:lnTo>
                    <a:pt x="372274" y="11430"/>
                  </a:lnTo>
                  <a:cubicBezTo>
                    <a:pt x="354494" y="0"/>
                    <a:pt x="331634" y="3810"/>
                    <a:pt x="318934" y="21590"/>
                  </a:cubicBezTo>
                  <a:cubicBezTo>
                    <a:pt x="307504" y="39370"/>
                    <a:pt x="311314" y="62230"/>
                    <a:pt x="329094" y="74930"/>
                  </a:cubicBezTo>
                  <a:lnTo>
                    <a:pt x="48784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87844" y="257810"/>
                  </a:lnTo>
                  <a:lnTo>
                    <a:pt x="329094" y="364490"/>
                  </a:lnTo>
                  <a:cubicBezTo>
                    <a:pt x="311314" y="375920"/>
                    <a:pt x="307504" y="400050"/>
                    <a:pt x="318934" y="417830"/>
                  </a:cubicBezTo>
                  <a:cubicBezTo>
                    <a:pt x="326554" y="429260"/>
                    <a:pt x="337984" y="434340"/>
                    <a:pt x="350684" y="434340"/>
                  </a:cubicBezTo>
                  <a:cubicBezTo>
                    <a:pt x="358304" y="434340"/>
                    <a:pt x="365924" y="431800"/>
                    <a:pt x="372274" y="427990"/>
                  </a:cubicBezTo>
                  <a:lnTo>
                    <a:pt x="635164" y="251460"/>
                  </a:lnTo>
                  <a:cubicBezTo>
                    <a:pt x="645324" y="243840"/>
                    <a:pt x="651674" y="232410"/>
                    <a:pt x="651674" y="219710"/>
                  </a:cubicBezTo>
                  <a:cubicBezTo>
                    <a:pt x="651674" y="207010"/>
                    <a:pt x="645324" y="195580"/>
                    <a:pt x="633894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4415137" y="7696656"/>
            <a:ext cx="13858260" cy="575762"/>
            <a:chOff x="0" y="0"/>
            <a:chExt cx="3668179" cy="152400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3668179" cy="152400"/>
            </a:xfrm>
            <a:custGeom>
              <a:avLst/>
              <a:gdLst/>
              <a:ahLst/>
              <a:cxnLst/>
              <a:rect r="r" b="b" t="t" l="l"/>
              <a:pathLst>
                <a:path h="152400" w="3668179">
                  <a:moveTo>
                    <a:pt x="0" y="0"/>
                  </a:moveTo>
                  <a:lnTo>
                    <a:pt x="3668179" y="0"/>
                  </a:lnTo>
                  <a:lnTo>
                    <a:pt x="36681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4415137" y="8682538"/>
            <a:ext cx="13858260" cy="575762"/>
            <a:chOff x="0" y="0"/>
            <a:chExt cx="3668179" cy="152400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3668179" cy="152400"/>
            </a:xfrm>
            <a:custGeom>
              <a:avLst/>
              <a:gdLst/>
              <a:ahLst/>
              <a:cxnLst/>
              <a:rect r="r" b="b" t="t" l="l"/>
              <a:pathLst>
                <a:path h="152400" w="3668179">
                  <a:moveTo>
                    <a:pt x="0" y="0"/>
                  </a:moveTo>
                  <a:lnTo>
                    <a:pt x="3668179" y="0"/>
                  </a:lnTo>
                  <a:lnTo>
                    <a:pt x="36681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4429740" y="3924630"/>
            <a:ext cx="1330170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Create KafkaWrite to write message request to Kafka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482001" y="4632582"/>
            <a:ext cx="1166008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Write Message request to Kafka with given key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552585" y="7563306"/>
            <a:ext cx="1403322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Write Message request to given Partition in Kafka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477312" y="6329931"/>
            <a:ext cx="1529276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Handle Request when Postman request with Partition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477312" y="5386833"/>
            <a:ext cx="1592121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Handle response on postman for Msg request on Kafka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362061" y="8545830"/>
            <a:ext cx="1592121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Handle response on postman for Msg request on Kafka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322650"/>
            <a:ext cx="3679736" cy="1017064"/>
            <a:chOff x="0" y="0"/>
            <a:chExt cx="1244750" cy="34404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44750" cy="344044"/>
            </a:xfrm>
            <a:custGeom>
              <a:avLst/>
              <a:gdLst/>
              <a:ahLst/>
              <a:cxnLst/>
              <a:rect r="r" b="b" t="t" l="l"/>
              <a:pathLst>
                <a:path h="344044" w="1244750">
                  <a:moveTo>
                    <a:pt x="0" y="0"/>
                  </a:moveTo>
                  <a:lnTo>
                    <a:pt x="1244750" y="0"/>
                  </a:lnTo>
                  <a:lnTo>
                    <a:pt x="1244750" y="344044"/>
                  </a:lnTo>
                  <a:lnTo>
                    <a:pt x="0" y="344044"/>
                  </a:lnTo>
                  <a:close/>
                </a:path>
              </a:pathLst>
            </a:custGeom>
            <a:solidFill>
              <a:srgbClr val="13005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54356" y="2504531"/>
            <a:ext cx="13333644" cy="574992"/>
            <a:chOff x="0" y="0"/>
            <a:chExt cx="4510393" cy="19450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510393" cy="194504"/>
            </a:xfrm>
            <a:custGeom>
              <a:avLst/>
              <a:gdLst/>
              <a:ahLst/>
              <a:cxnLst/>
              <a:rect r="r" b="b" t="t" l="l"/>
              <a:pathLst>
                <a:path h="194504" w="4510393">
                  <a:moveTo>
                    <a:pt x="0" y="0"/>
                  </a:moveTo>
                  <a:lnTo>
                    <a:pt x="4510393" y="0"/>
                  </a:lnTo>
                  <a:lnTo>
                    <a:pt x="4510393" y="194504"/>
                  </a:lnTo>
                  <a:lnTo>
                    <a:pt x="0" y="194504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877023" y="3278631"/>
            <a:ext cx="13410977" cy="575762"/>
            <a:chOff x="0" y="0"/>
            <a:chExt cx="3549786" cy="1524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549786" cy="152400"/>
            </a:xfrm>
            <a:custGeom>
              <a:avLst/>
              <a:gdLst/>
              <a:ahLst/>
              <a:cxnLst/>
              <a:rect r="r" b="b" t="t" l="l"/>
              <a:pathLst>
                <a:path h="152400" w="3549786">
                  <a:moveTo>
                    <a:pt x="0" y="0"/>
                  </a:moveTo>
                  <a:lnTo>
                    <a:pt x="3549786" y="0"/>
                  </a:lnTo>
                  <a:lnTo>
                    <a:pt x="354978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877023" y="4025487"/>
            <a:ext cx="13410977" cy="575762"/>
            <a:chOff x="0" y="0"/>
            <a:chExt cx="3549786" cy="1524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549786" cy="152400"/>
            </a:xfrm>
            <a:custGeom>
              <a:avLst/>
              <a:gdLst/>
              <a:ahLst/>
              <a:cxnLst/>
              <a:rect r="r" b="b" t="t" l="l"/>
              <a:pathLst>
                <a:path h="152400" w="3549786">
                  <a:moveTo>
                    <a:pt x="0" y="0"/>
                  </a:moveTo>
                  <a:lnTo>
                    <a:pt x="3549786" y="0"/>
                  </a:lnTo>
                  <a:lnTo>
                    <a:pt x="354978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877023" y="4911538"/>
            <a:ext cx="13410977" cy="575762"/>
            <a:chOff x="0" y="0"/>
            <a:chExt cx="3549786" cy="1524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549786" cy="152400"/>
            </a:xfrm>
            <a:custGeom>
              <a:avLst/>
              <a:gdLst/>
              <a:ahLst/>
              <a:cxnLst/>
              <a:rect r="r" b="b" t="t" l="l"/>
              <a:pathLst>
                <a:path h="152400" w="3549786">
                  <a:moveTo>
                    <a:pt x="0" y="0"/>
                  </a:moveTo>
                  <a:lnTo>
                    <a:pt x="3549786" y="0"/>
                  </a:lnTo>
                  <a:lnTo>
                    <a:pt x="354978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954356" y="6611438"/>
            <a:ext cx="13333644" cy="575762"/>
            <a:chOff x="0" y="0"/>
            <a:chExt cx="3529317" cy="1524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529317" cy="152400"/>
            </a:xfrm>
            <a:custGeom>
              <a:avLst/>
              <a:gdLst/>
              <a:ahLst/>
              <a:cxnLst/>
              <a:rect r="r" b="b" t="t" l="l"/>
              <a:pathLst>
                <a:path h="152400" w="3529317">
                  <a:moveTo>
                    <a:pt x="0" y="0"/>
                  </a:moveTo>
                  <a:lnTo>
                    <a:pt x="3529317" y="0"/>
                  </a:lnTo>
                  <a:lnTo>
                    <a:pt x="352931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877023" y="5824989"/>
            <a:ext cx="13410977" cy="575762"/>
            <a:chOff x="0" y="0"/>
            <a:chExt cx="3549786" cy="1524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549786" cy="152400"/>
            </a:xfrm>
            <a:custGeom>
              <a:avLst/>
              <a:gdLst/>
              <a:ahLst/>
              <a:cxnLst/>
              <a:rect r="r" b="b" t="t" l="l"/>
              <a:pathLst>
                <a:path h="152400" w="3549786">
                  <a:moveTo>
                    <a:pt x="0" y="0"/>
                  </a:moveTo>
                  <a:lnTo>
                    <a:pt x="3549786" y="0"/>
                  </a:lnTo>
                  <a:lnTo>
                    <a:pt x="354978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699445" y="2605513"/>
            <a:ext cx="1303726" cy="434306"/>
            <a:chOff x="0" y="0"/>
            <a:chExt cx="1288578" cy="429260"/>
          </a:xfrm>
        </p:grpSpPr>
        <p:sp>
          <p:nvSpPr>
            <p:cNvPr name="Freeform 17" id="17"/>
            <p:cNvSpPr/>
            <p:nvPr/>
          </p:nvSpPr>
          <p:spPr>
            <a:xfrm>
              <a:off x="0" y="-5080"/>
              <a:ext cx="1288578" cy="434340"/>
            </a:xfrm>
            <a:custGeom>
              <a:avLst/>
              <a:gdLst/>
              <a:ahLst/>
              <a:cxnLst/>
              <a:rect r="r" b="b" t="t" l="l"/>
              <a:pathLst>
                <a:path h="434340" w="1288578">
                  <a:moveTo>
                    <a:pt x="1270798" y="187960"/>
                  </a:moveTo>
                  <a:lnTo>
                    <a:pt x="1009178" y="11430"/>
                  </a:lnTo>
                  <a:cubicBezTo>
                    <a:pt x="991398" y="0"/>
                    <a:pt x="968538" y="3810"/>
                    <a:pt x="955838" y="21590"/>
                  </a:cubicBezTo>
                  <a:cubicBezTo>
                    <a:pt x="944408" y="39370"/>
                    <a:pt x="948218" y="62230"/>
                    <a:pt x="965998" y="74930"/>
                  </a:cubicBezTo>
                  <a:lnTo>
                    <a:pt x="11247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24748" y="257810"/>
                  </a:lnTo>
                  <a:lnTo>
                    <a:pt x="965998" y="364490"/>
                  </a:lnTo>
                  <a:cubicBezTo>
                    <a:pt x="948218" y="375920"/>
                    <a:pt x="944408" y="400050"/>
                    <a:pt x="955838" y="417830"/>
                  </a:cubicBezTo>
                  <a:cubicBezTo>
                    <a:pt x="963458" y="429260"/>
                    <a:pt x="974888" y="434340"/>
                    <a:pt x="987588" y="434340"/>
                  </a:cubicBezTo>
                  <a:cubicBezTo>
                    <a:pt x="995208" y="434340"/>
                    <a:pt x="1002828" y="431800"/>
                    <a:pt x="1009178" y="427990"/>
                  </a:cubicBezTo>
                  <a:lnTo>
                    <a:pt x="1272068" y="251460"/>
                  </a:lnTo>
                  <a:cubicBezTo>
                    <a:pt x="1282228" y="243840"/>
                    <a:pt x="1288578" y="232410"/>
                    <a:pt x="1288578" y="219710"/>
                  </a:cubicBezTo>
                  <a:cubicBezTo>
                    <a:pt x="1288578" y="207010"/>
                    <a:pt x="1282228" y="195580"/>
                    <a:pt x="1270798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935297" y="4767213"/>
            <a:ext cx="3488877" cy="633878"/>
            <a:chOff x="0" y="0"/>
            <a:chExt cx="3145546" cy="571500"/>
          </a:xfrm>
        </p:grpSpPr>
        <p:sp>
          <p:nvSpPr>
            <p:cNvPr name="Freeform 19" id="19"/>
            <p:cNvSpPr/>
            <p:nvPr/>
          </p:nvSpPr>
          <p:spPr>
            <a:xfrm>
              <a:off x="0" y="255270"/>
              <a:ext cx="3145546" cy="69850"/>
            </a:xfrm>
            <a:custGeom>
              <a:avLst/>
              <a:gdLst/>
              <a:ahLst/>
              <a:cxnLst/>
              <a:rect r="r" b="b" t="t" l="l"/>
              <a:pathLst>
                <a:path h="69850" w="3145546">
                  <a:moveTo>
                    <a:pt x="285471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145546" y="69850"/>
                  </a:lnTo>
                  <a:lnTo>
                    <a:pt x="314554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842448" y="3282564"/>
            <a:ext cx="1520618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Open Sans Light Bold"/>
              </a:rPr>
              <a:t>handle Intial case when consumer up or new partition assignment(check)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79236" y="4914777"/>
            <a:ext cx="1619041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handle offset for particular partition after rebalancing in group(Offset Managment)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699445" y="3339714"/>
            <a:ext cx="1303726" cy="434306"/>
            <a:chOff x="0" y="0"/>
            <a:chExt cx="1288578" cy="429260"/>
          </a:xfrm>
        </p:grpSpPr>
        <p:sp>
          <p:nvSpPr>
            <p:cNvPr name="Freeform 23" id="23"/>
            <p:cNvSpPr/>
            <p:nvPr/>
          </p:nvSpPr>
          <p:spPr>
            <a:xfrm>
              <a:off x="0" y="-5080"/>
              <a:ext cx="1288578" cy="434340"/>
            </a:xfrm>
            <a:custGeom>
              <a:avLst/>
              <a:gdLst/>
              <a:ahLst/>
              <a:cxnLst/>
              <a:rect r="r" b="b" t="t" l="l"/>
              <a:pathLst>
                <a:path h="434340" w="1288578">
                  <a:moveTo>
                    <a:pt x="1270798" y="187960"/>
                  </a:moveTo>
                  <a:lnTo>
                    <a:pt x="1009178" y="11430"/>
                  </a:lnTo>
                  <a:cubicBezTo>
                    <a:pt x="991398" y="0"/>
                    <a:pt x="968538" y="3810"/>
                    <a:pt x="955838" y="21590"/>
                  </a:cubicBezTo>
                  <a:cubicBezTo>
                    <a:pt x="944408" y="39370"/>
                    <a:pt x="948218" y="62230"/>
                    <a:pt x="965998" y="74930"/>
                  </a:cubicBezTo>
                  <a:lnTo>
                    <a:pt x="11247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24748" y="257810"/>
                  </a:lnTo>
                  <a:lnTo>
                    <a:pt x="965998" y="364490"/>
                  </a:lnTo>
                  <a:cubicBezTo>
                    <a:pt x="948218" y="375920"/>
                    <a:pt x="944408" y="400050"/>
                    <a:pt x="955838" y="417830"/>
                  </a:cubicBezTo>
                  <a:cubicBezTo>
                    <a:pt x="963458" y="429260"/>
                    <a:pt x="974888" y="434340"/>
                    <a:pt x="987588" y="434340"/>
                  </a:cubicBezTo>
                  <a:cubicBezTo>
                    <a:pt x="995208" y="434340"/>
                    <a:pt x="1002828" y="431800"/>
                    <a:pt x="1009178" y="427990"/>
                  </a:cubicBezTo>
                  <a:lnTo>
                    <a:pt x="1272068" y="251460"/>
                  </a:lnTo>
                  <a:cubicBezTo>
                    <a:pt x="1282228" y="243840"/>
                    <a:pt x="1288578" y="232410"/>
                    <a:pt x="1288578" y="219710"/>
                  </a:cubicBezTo>
                  <a:cubicBezTo>
                    <a:pt x="1288578" y="207010"/>
                    <a:pt x="1282228" y="195580"/>
                    <a:pt x="1270798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699445" y="4166942"/>
            <a:ext cx="1177578" cy="434306"/>
            <a:chOff x="0" y="0"/>
            <a:chExt cx="1163896" cy="429260"/>
          </a:xfrm>
        </p:grpSpPr>
        <p:sp>
          <p:nvSpPr>
            <p:cNvPr name="Freeform 25" id="25"/>
            <p:cNvSpPr/>
            <p:nvPr/>
          </p:nvSpPr>
          <p:spPr>
            <a:xfrm>
              <a:off x="0" y="-5080"/>
              <a:ext cx="1163896" cy="434340"/>
            </a:xfrm>
            <a:custGeom>
              <a:avLst/>
              <a:gdLst/>
              <a:ahLst/>
              <a:cxnLst/>
              <a:rect r="r" b="b" t="t" l="l"/>
              <a:pathLst>
                <a:path h="434340" w="1163896">
                  <a:moveTo>
                    <a:pt x="1146116" y="187960"/>
                  </a:moveTo>
                  <a:lnTo>
                    <a:pt x="884496" y="11430"/>
                  </a:lnTo>
                  <a:cubicBezTo>
                    <a:pt x="866716" y="0"/>
                    <a:pt x="843856" y="3810"/>
                    <a:pt x="831156" y="21590"/>
                  </a:cubicBezTo>
                  <a:cubicBezTo>
                    <a:pt x="819726" y="39370"/>
                    <a:pt x="823536" y="62230"/>
                    <a:pt x="841316" y="74930"/>
                  </a:cubicBezTo>
                  <a:lnTo>
                    <a:pt x="100006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00066" y="257810"/>
                  </a:lnTo>
                  <a:lnTo>
                    <a:pt x="841316" y="364490"/>
                  </a:lnTo>
                  <a:cubicBezTo>
                    <a:pt x="823536" y="375920"/>
                    <a:pt x="819726" y="400050"/>
                    <a:pt x="831156" y="417830"/>
                  </a:cubicBezTo>
                  <a:cubicBezTo>
                    <a:pt x="838776" y="429260"/>
                    <a:pt x="850206" y="434340"/>
                    <a:pt x="862906" y="434340"/>
                  </a:cubicBezTo>
                  <a:cubicBezTo>
                    <a:pt x="870526" y="434340"/>
                    <a:pt x="878146" y="431800"/>
                    <a:pt x="884496" y="427990"/>
                  </a:cubicBezTo>
                  <a:lnTo>
                    <a:pt x="1147386" y="251460"/>
                  </a:lnTo>
                  <a:cubicBezTo>
                    <a:pt x="1157546" y="243840"/>
                    <a:pt x="1163896" y="232410"/>
                    <a:pt x="1163896" y="219710"/>
                  </a:cubicBezTo>
                  <a:cubicBezTo>
                    <a:pt x="1163896" y="207010"/>
                    <a:pt x="1157546" y="195580"/>
                    <a:pt x="1146116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622113" y="4876710"/>
            <a:ext cx="1303726" cy="434306"/>
            <a:chOff x="0" y="0"/>
            <a:chExt cx="1288578" cy="429260"/>
          </a:xfrm>
        </p:grpSpPr>
        <p:sp>
          <p:nvSpPr>
            <p:cNvPr name="Freeform 27" id="27"/>
            <p:cNvSpPr/>
            <p:nvPr/>
          </p:nvSpPr>
          <p:spPr>
            <a:xfrm>
              <a:off x="0" y="-5080"/>
              <a:ext cx="1288578" cy="434340"/>
            </a:xfrm>
            <a:custGeom>
              <a:avLst/>
              <a:gdLst/>
              <a:ahLst/>
              <a:cxnLst/>
              <a:rect r="r" b="b" t="t" l="l"/>
              <a:pathLst>
                <a:path h="434340" w="1288578">
                  <a:moveTo>
                    <a:pt x="1270798" y="187960"/>
                  </a:moveTo>
                  <a:lnTo>
                    <a:pt x="1009178" y="11430"/>
                  </a:lnTo>
                  <a:cubicBezTo>
                    <a:pt x="991398" y="0"/>
                    <a:pt x="968538" y="3810"/>
                    <a:pt x="955838" y="21590"/>
                  </a:cubicBezTo>
                  <a:cubicBezTo>
                    <a:pt x="944408" y="39370"/>
                    <a:pt x="948218" y="62230"/>
                    <a:pt x="965998" y="74930"/>
                  </a:cubicBezTo>
                  <a:lnTo>
                    <a:pt x="11247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24748" y="257810"/>
                  </a:lnTo>
                  <a:lnTo>
                    <a:pt x="965998" y="364490"/>
                  </a:lnTo>
                  <a:cubicBezTo>
                    <a:pt x="948218" y="375920"/>
                    <a:pt x="944408" y="400050"/>
                    <a:pt x="955838" y="417830"/>
                  </a:cubicBezTo>
                  <a:cubicBezTo>
                    <a:pt x="963458" y="429260"/>
                    <a:pt x="974888" y="434340"/>
                    <a:pt x="987588" y="434340"/>
                  </a:cubicBezTo>
                  <a:cubicBezTo>
                    <a:pt x="995208" y="434340"/>
                    <a:pt x="1002828" y="431800"/>
                    <a:pt x="1009178" y="427990"/>
                  </a:cubicBezTo>
                  <a:lnTo>
                    <a:pt x="1272068" y="251460"/>
                  </a:lnTo>
                  <a:cubicBezTo>
                    <a:pt x="1282228" y="243840"/>
                    <a:pt x="1288578" y="232410"/>
                    <a:pt x="1288578" y="219710"/>
                  </a:cubicBezTo>
                  <a:cubicBezTo>
                    <a:pt x="1288578" y="207010"/>
                    <a:pt x="1282228" y="195580"/>
                    <a:pt x="1270798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679736" y="6611438"/>
            <a:ext cx="1303726" cy="434306"/>
            <a:chOff x="0" y="0"/>
            <a:chExt cx="1288578" cy="429260"/>
          </a:xfrm>
        </p:grpSpPr>
        <p:sp>
          <p:nvSpPr>
            <p:cNvPr name="Freeform 29" id="29"/>
            <p:cNvSpPr/>
            <p:nvPr/>
          </p:nvSpPr>
          <p:spPr>
            <a:xfrm>
              <a:off x="0" y="-5080"/>
              <a:ext cx="1288578" cy="434340"/>
            </a:xfrm>
            <a:custGeom>
              <a:avLst/>
              <a:gdLst/>
              <a:ahLst/>
              <a:cxnLst/>
              <a:rect r="r" b="b" t="t" l="l"/>
              <a:pathLst>
                <a:path h="434340" w="1288578">
                  <a:moveTo>
                    <a:pt x="1270798" y="187960"/>
                  </a:moveTo>
                  <a:lnTo>
                    <a:pt x="1009178" y="11430"/>
                  </a:lnTo>
                  <a:cubicBezTo>
                    <a:pt x="991398" y="0"/>
                    <a:pt x="968538" y="3810"/>
                    <a:pt x="955838" y="21590"/>
                  </a:cubicBezTo>
                  <a:cubicBezTo>
                    <a:pt x="944408" y="39370"/>
                    <a:pt x="948218" y="62230"/>
                    <a:pt x="965998" y="74930"/>
                  </a:cubicBezTo>
                  <a:lnTo>
                    <a:pt x="11247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24748" y="257810"/>
                  </a:lnTo>
                  <a:lnTo>
                    <a:pt x="965998" y="364490"/>
                  </a:lnTo>
                  <a:cubicBezTo>
                    <a:pt x="948218" y="375920"/>
                    <a:pt x="944408" y="400050"/>
                    <a:pt x="955838" y="417830"/>
                  </a:cubicBezTo>
                  <a:cubicBezTo>
                    <a:pt x="963458" y="429260"/>
                    <a:pt x="974888" y="434340"/>
                    <a:pt x="987588" y="434340"/>
                  </a:cubicBezTo>
                  <a:cubicBezTo>
                    <a:pt x="995208" y="434340"/>
                    <a:pt x="1002828" y="431800"/>
                    <a:pt x="1009178" y="427990"/>
                  </a:cubicBezTo>
                  <a:lnTo>
                    <a:pt x="1272068" y="251460"/>
                  </a:lnTo>
                  <a:cubicBezTo>
                    <a:pt x="1282228" y="243840"/>
                    <a:pt x="1288578" y="232410"/>
                    <a:pt x="1288578" y="219710"/>
                  </a:cubicBezTo>
                  <a:cubicBezTo>
                    <a:pt x="1288578" y="207010"/>
                    <a:pt x="1282228" y="195580"/>
                    <a:pt x="1270798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5400000">
            <a:off x="9439335" y="5350850"/>
            <a:ext cx="513972" cy="434306"/>
            <a:chOff x="0" y="0"/>
            <a:chExt cx="508000" cy="429260"/>
          </a:xfrm>
        </p:grpSpPr>
        <p:sp>
          <p:nvSpPr>
            <p:cNvPr name="Freeform 31" id="31"/>
            <p:cNvSpPr/>
            <p:nvPr/>
          </p:nvSpPr>
          <p:spPr>
            <a:xfrm>
              <a:off x="0" y="-5080"/>
              <a:ext cx="508000" cy="434340"/>
            </a:xfrm>
            <a:custGeom>
              <a:avLst/>
              <a:gdLst/>
              <a:ahLst/>
              <a:cxnLst/>
              <a:rect r="r" b="b" t="t" l="l"/>
              <a:pathLst>
                <a:path h="434340" w="508000">
                  <a:moveTo>
                    <a:pt x="490220" y="187960"/>
                  </a:moveTo>
                  <a:lnTo>
                    <a:pt x="228600" y="11430"/>
                  </a:lnTo>
                  <a:cubicBezTo>
                    <a:pt x="210820" y="0"/>
                    <a:pt x="187960" y="3810"/>
                    <a:pt x="175260" y="21590"/>
                  </a:cubicBezTo>
                  <a:cubicBezTo>
                    <a:pt x="163830" y="39370"/>
                    <a:pt x="167640" y="62230"/>
                    <a:pt x="185420" y="74930"/>
                  </a:cubicBezTo>
                  <a:lnTo>
                    <a:pt x="34417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4170" y="257810"/>
                  </a:lnTo>
                  <a:lnTo>
                    <a:pt x="185420" y="364490"/>
                  </a:lnTo>
                  <a:cubicBezTo>
                    <a:pt x="167640" y="375920"/>
                    <a:pt x="163830" y="400050"/>
                    <a:pt x="175260" y="417830"/>
                  </a:cubicBezTo>
                  <a:cubicBezTo>
                    <a:pt x="182880" y="429260"/>
                    <a:pt x="194310" y="434340"/>
                    <a:pt x="207010" y="434340"/>
                  </a:cubicBezTo>
                  <a:cubicBezTo>
                    <a:pt x="214630" y="434340"/>
                    <a:pt x="222250" y="431800"/>
                    <a:pt x="228600" y="427990"/>
                  </a:cubicBezTo>
                  <a:lnTo>
                    <a:pt x="491490" y="251460"/>
                  </a:lnTo>
                  <a:cubicBezTo>
                    <a:pt x="501650" y="243840"/>
                    <a:pt x="508000" y="232410"/>
                    <a:pt x="508000" y="219710"/>
                  </a:cubicBezTo>
                  <a:cubicBezTo>
                    <a:pt x="508000" y="207010"/>
                    <a:pt x="501650" y="195580"/>
                    <a:pt x="490220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0" y="7375710"/>
            <a:ext cx="3622113" cy="950276"/>
            <a:chOff x="0" y="0"/>
            <a:chExt cx="1225258" cy="321452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225258" cy="321451"/>
            </a:xfrm>
            <a:custGeom>
              <a:avLst/>
              <a:gdLst/>
              <a:ahLst/>
              <a:cxnLst/>
              <a:rect r="r" b="b" t="t" l="l"/>
              <a:pathLst>
                <a:path h="321451" w="1225258">
                  <a:moveTo>
                    <a:pt x="0" y="0"/>
                  </a:moveTo>
                  <a:lnTo>
                    <a:pt x="1225258" y="0"/>
                  </a:lnTo>
                  <a:lnTo>
                    <a:pt x="1225258" y="321451"/>
                  </a:lnTo>
                  <a:lnTo>
                    <a:pt x="0" y="321451"/>
                  </a:lnTo>
                  <a:close/>
                </a:path>
              </a:pathLst>
            </a:custGeom>
            <a:solidFill>
              <a:srgbClr val="13005D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5003171" y="7500068"/>
            <a:ext cx="13284829" cy="645262"/>
            <a:chOff x="0" y="0"/>
            <a:chExt cx="4493880" cy="218274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4493880" cy="218274"/>
            </a:xfrm>
            <a:custGeom>
              <a:avLst/>
              <a:gdLst/>
              <a:ahLst/>
              <a:cxnLst/>
              <a:rect r="r" b="b" t="t" l="l"/>
              <a:pathLst>
                <a:path h="218274" w="4493880">
                  <a:moveTo>
                    <a:pt x="0" y="0"/>
                  </a:moveTo>
                  <a:lnTo>
                    <a:pt x="4493880" y="0"/>
                  </a:lnTo>
                  <a:lnTo>
                    <a:pt x="4493880" y="218274"/>
                  </a:lnTo>
                  <a:lnTo>
                    <a:pt x="0" y="218274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5003171" y="8325986"/>
            <a:ext cx="13284829" cy="709873"/>
            <a:chOff x="0" y="0"/>
            <a:chExt cx="4493880" cy="240130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4493880" cy="240130"/>
            </a:xfrm>
            <a:custGeom>
              <a:avLst/>
              <a:gdLst/>
              <a:ahLst/>
              <a:cxnLst/>
              <a:rect r="r" b="b" t="t" l="l"/>
              <a:pathLst>
                <a:path h="240130" w="4493880">
                  <a:moveTo>
                    <a:pt x="0" y="0"/>
                  </a:moveTo>
                  <a:lnTo>
                    <a:pt x="4493880" y="0"/>
                  </a:lnTo>
                  <a:lnTo>
                    <a:pt x="4493880" y="240130"/>
                  </a:lnTo>
                  <a:lnTo>
                    <a:pt x="0" y="24013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93206" y="-161925"/>
            <a:ext cx="1636609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Consumer Workflow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5031688" y="9515158"/>
            <a:ext cx="13256312" cy="709873"/>
            <a:chOff x="0" y="0"/>
            <a:chExt cx="4484234" cy="240130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4484234" cy="240130"/>
            </a:xfrm>
            <a:custGeom>
              <a:avLst/>
              <a:gdLst/>
              <a:ahLst/>
              <a:cxnLst/>
              <a:rect r="r" b="b" t="t" l="l"/>
              <a:pathLst>
                <a:path h="240130" w="4484234">
                  <a:moveTo>
                    <a:pt x="0" y="0"/>
                  </a:moveTo>
                  <a:lnTo>
                    <a:pt x="4484234" y="0"/>
                  </a:lnTo>
                  <a:lnTo>
                    <a:pt x="4484234" y="240130"/>
                  </a:lnTo>
                  <a:lnTo>
                    <a:pt x="0" y="240130"/>
                  </a:lnTo>
                  <a:close/>
                </a:path>
              </a:pathLst>
            </a:custGeom>
            <a:solidFill>
              <a:srgbClr val="B6B6B6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3622113" y="7577258"/>
            <a:ext cx="1489210" cy="402718"/>
            <a:chOff x="0" y="0"/>
            <a:chExt cx="1587360" cy="429260"/>
          </a:xfrm>
        </p:grpSpPr>
        <p:sp>
          <p:nvSpPr>
            <p:cNvPr name="Freeform 42" id="42"/>
            <p:cNvSpPr/>
            <p:nvPr/>
          </p:nvSpPr>
          <p:spPr>
            <a:xfrm>
              <a:off x="0" y="-5080"/>
              <a:ext cx="1587360" cy="434340"/>
            </a:xfrm>
            <a:custGeom>
              <a:avLst/>
              <a:gdLst/>
              <a:ahLst/>
              <a:cxnLst/>
              <a:rect r="r" b="b" t="t" l="l"/>
              <a:pathLst>
                <a:path h="434340" w="1587360">
                  <a:moveTo>
                    <a:pt x="1569580" y="187960"/>
                  </a:moveTo>
                  <a:lnTo>
                    <a:pt x="1307960" y="11430"/>
                  </a:lnTo>
                  <a:cubicBezTo>
                    <a:pt x="1290180" y="0"/>
                    <a:pt x="1267320" y="3810"/>
                    <a:pt x="1254620" y="21590"/>
                  </a:cubicBezTo>
                  <a:cubicBezTo>
                    <a:pt x="1243190" y="39370"/>
                    <a:pt x="1247000" y="62230"/>
                    <a:pt x="1264780" y="74930"/>
                  </a:cubicBezTo>
                  <a:lnTo>
                    <a:pt x="14235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423530" y="257810"/>
                  </a:lnTo>
                  <a:lnTo>
                    <a:pt x="1264780" y="364490"/>
                  </a:lnTo>
                  <a:cubicBezTo>
                    <a:pt x="1247000" y="375920"/>
                    <a:pt x="1243190" y="400050"/>
                    <a:pt x="1254620" y="417830"/>
                  </a:cubicBezTo>
                  <a:cubicBezTo>
                    <a:pt x="1262240" y="429260"/>
                    <a:pt x="1273670" y="434340"/>
                    <a:pt x="1286370" y="434340"/>
                  </a:cubicBezTo>
                  <a:cubicBezTo>
                    <a:pt x="1293990" y="434340"/>
                    <a:pt x="1301610" y="431800"/>
                    <a:pt x="1307960" y="427990"/>
                  </a:cubicBezTo>
                  <a:lnTo>
                    <a:pt x="1570850" y="251460"/>
                  </a:lnTo>
                  <a:cubicBezTo>
                    <a:pt x="1581010" y="243840"/>
                    <a:pt x="1587360" y="232410"/>
                    <a:pt x="1587360" y="219710"/>
                  </a:cubicBezTo>
                  <a:cubicBezTo>
                    <a:pt x="1587360" y="207010"/>
                    <a:pt x="1581010" y="195580"/>
                    <a:pt x="1569580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3622113" y="8455733"/>
            <a:ext cx="1332243" cy="450379"/>
            <a:chOff x="0" y="0"/>
            <a:chExt cx="1269771" cy="429260"/>
          </a:xfrm>
        </p:grpSpPr>
        <p:sp>
          <p:nvSpPr>
            <p:cNvPr name="Freeform 44" id="44"/>
            <p:cNvSpPr/>
            <p:nvPr/>
          </p:nvSpPr>
          <p:spPr>
            <a:xfrm>
              <a:off x="0" y="-5080"/>
              <a:ext cx="1269771" cy="434340"/>
            </a:xfrm>
            <a:custGeom>
              <a:avLst/>
              <a:gdLst/>
              <a:ahLst/>
              <a:cxnLst/>
              <a:rect r="r" b="b" t="t" l="l"/>
              <a:pathLst>
                <a:path h="434340" w="1269771">
                  <a:moveTo>
                    <a:pt x="1251991" y="187960"/>
                  </a:moveTo>
                  <a:lnTo>
                    <a:pt x="990371" y="11430"/>
                  </a:lnTo>
                  <a:cubicBezTo>
                    <a:pt x="972591" y="0"/>
                    <a:pt x="949731" y="3810"/>
                    <a:pt x="937031" y="21590"/>
                  </a:cubicBezTo>
                  <a:cubicBezTo>
                    <a:pt x="925601" y="39370"/>
                    <a:pt x="929411" y="62230"/>
                    <a:pt x="947191" y="74930"/>
                  </a:cubicBezTo>
                  <a:lnTo>
                    <a:pt x="110594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05941" y="257810"/>
                  </a:lnTo>
                  <a:lnTo>
                    <a:pt x="947191" y="364490"/>
                  </a:lnTo>
                  <a:cubicBezTo>
                    <a:pt x="929411" y="375920"/>
                    <a:pt x="925601" y="400050"/>
                    <a:pt x="937031" y="417830"/>
                  </a:cubicBezTo>
                  <a:cubicBezTo>
                    <a:pt x="944651" y="429260"/>
                    <a:pt x="956081" y="434340"/>
                    <a:pt x="968781" y="434340"/>
                  </a:cubicBezTo>
                  <a:cubicBezTo>
                    <a:pt x="976401" y="434340"/>
                    <a:pt x="984021" y="431800"/>
                    <a:pt x="990371" y="427990"/>
                  </a:cubicBezTo>
                  <a:lnTo>
                    <a:pt x="1253261" y="251460"/>
                  </a:lnTo>
                  <a:cubicBezTo>
                    <a:pt x="1263421" y="243840"/>
                    <a:pt x="1269771" y="232410"/>
                    <a:pt x="1269771" y="219710"/>
                  </a:cubicBezTo>
                  <a:cubicBezTo>
                    <a:pt x="1269771" y="207010"/>
                    <a:pt x="1263421" y="195580"/>
                    <a:pt x="1251991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5" id="45"/>
          <p:cNvGrpSpPr/>
          <p:nvPr/>
        </p:nvGrpSpPr>
        <p:grpSpPr>
          <a:xfrm rot="5400000">
            <a:off x="9461494" y="9041147"/>
            <a:ext cx="513972" cy="434306"/>
            <a:chOff x="0" y="0"/>
            <a:chExt cx="508000" cy="429260"/>
          </a:xfrm>
        </p:grpSpPr>
        <p:sp>
          <p:nvSpPr>
            <p:cNvPr name="Freeform 46" id="46"/>
            <p:cNvSpPr/>
            <p:nvPr/>
          </p:nvSpPr>
          <p:spPr>
            <a:xfrm>
              <a:off x="0" y="-5080"/>
              <a:ext cx="508000" cy="434340"/>
            </a:xfrm>
            <a:custGeom>
              <a:avLst/>
              <a:gdLst/>
              <a:ahLst/>
              <a:cxnLst/>
              <a:rect r="r" b="b" t="t" l="l"/>
              <a:pathLst>
                <a:path h="434340" w="508000">
                  <a:moveTo>
                    <a:pt x="490220" y="187960"/>
                  </a:moveTo>
                  <a:lnTo>
                    <a:pt x="228600" y="11430"/>
                  </a:lnTo>
                  <a:cubicBezTo>
                    <a:pt x="210820" y="0"/>
                    <a:pt x="187960" y="3810"/>
                    <a:pt x="175260" y="21590"/>
                  </a:cubicBezTo>
                  <a:cubicBezTo>
                    <a:pt x="163830" y="39370"/>
                    <a:pt x="167640" y="62230"/>
                    <a:pt x="185420" y="74930"/>
                  </a:cubicBezTo>
                  <a:lnTo>
                    <a:pt x="34417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4170" y="257810"/>
                  </a:lnTo>
                  <a:lnTo>
                    <a:pt x="185420" y="364490"/>
                  </a:lnTo>
                  <a:cubicBezTo>
                    <a:pt x="167640" y="375920"/>
                    <a:pt x="163830" y="400050"/>
                    <a:pt x="175260" y="417830"/>
                  </a:cubicBezTo>
                  <a:cubicBezTo>
                    <a:pt x="182880" y="429260"/>
                    <a:pt x="194310" y="434340"/>
                    <a:pt x="207010" y="434340"/>
                  </a:cubicBezTo>
                  <a:cubicBezTo>
                    <a:pt x="214630" y="434340"/>
                    <a:pt x="222250" y="431800"/>
                    <a:pt x="228600" y="427990"/>
                  </a:cubicBezTo>
                  <a:lnTo>
                    <a:pt x="491490" y="251460"/>
                  </a:lnTo>
                  <a:cubicBezTo>
                    <a:pt x="501650" y="243840"/>
                    <a:pt x="508000" y="232410"/>
                    <a:pt x="508000" y="219710"/>
                  </a:cubicBezTo>
                  <a:cubicBezTo>
                    <a:pt x="508000" y="207010"/>
                    <a:pt x="501650" y="195580"/>
                    <a:pt x="490220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-198706" y="2428331"/>
            <a:ext cx="404115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Email handler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513310" y="2507649"/>
            <a:ext cx="92613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Handle fault tolerance(HandleFailure)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331599" y="4096198"/>
            <a:ext cx="1431005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printing various scenario to logger during during partition assignment and rebalancing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638550" y="6611421"/>
            <a:ext cx="136139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handle each and every case related to email coming from broker(Email Management)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842448" y="5895700"/>
            <a:ext cx="140479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update the offset  of provided  partition when new message comes to partition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-361418" y="7404285"/>
            <a:ext cx="404115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SMS handler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111323" y="7455084"/>
            <a:ext cx="83056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Handle Fault Tolerance(HandleFailure)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158037" y="8424782"/>
            <a:ext cx="1159594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Open Sans Light Bold"/>
              </a:rPr>
              <a:t>handle message coming from goroutine(Han</a:t>
            </a:r>
            <a:r>
              <a:rPr lang="en-US" sz="2800">
                <a:solidFill>
                  <a:srgbClr val="000000"/>
                </a:solidFill>
                <a:latin typeface="Open Sans Light Bold"/>
              </a:rPr>
              <a:t>dleMessagesParallel)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11323" y="9546562"/>
            <a:ext cx="60869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Send sms to customer(Send)</a:t>
            </a:r>
          </a:p>
        </p:txBody>
      </p:sp>
      <p:grpSp>
        <p:nvGrpSpPr>
          <p:cNvPr name="Group 56" id="56"/>
          <p:cNvGrpSpPr/>
          <p:nvPr/>
        </p:nvGrpSpPr>
        <p:grpSpPr>
          <a:xfrm rot="5400000">
            <a:off x="3292839" y="8133656"/>
            <a:ext cx="658548" cy="462184"/>
            <a:chOff x="0" y="0"/>
            <a:chExt cx="814309" cy="571500"/>
          </a:xfrm>
        </p:grpSpPr>
        <p:sp>
          <p:nvSpPr>
            <p:cNvPr name="Freeform 57" id="57"/>
            <p:cNvSpPr/>
            <p:nvPr/>
          </p:nvSpPr>
          <p:spPr>
            <a:xfrm>
              <a:off x="0" y="255270"/>
              <a:ext cx="814309" cy="69850"/>
            </a:xfrm>
            <a:custGeom>
              <a:avLst/>
              <a:gdLst/>
              <a:ahLst/>
              <a:cxnLst/>
              <a:rect r="r" b="b" t="t" l="l"/>
              <a:pathLst>
                <a:path h="69850" w="814309">
                  <a:moveTo>
                    <a:pt x="52347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14309" y="69850"/>
                  </a:lnTo>
                  <a:lnTo>
                    <a:pt x="81430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2034901"/>
            <a:ext cx="8157870" cy="63631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2488" y="2119406"/>
            <a:ext cx="9145512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SMTP</a:t>
            </a:r>
            <a:r>
              <a:rPr lang="en-US" sz="3200">
                <a:solidFill>
                  <a:srgbClr val="000000"/>
                </a:solidFill>
                <a:latin typeface="Open Sans Bold"/>
              </a:rPr>
              <a:t> (Simple Mail Transfer Protocol) is a TCP/IP protocol used in sending and receiving e-mail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2488" y="3782527"/>
            <a:ext cx="9144000" cy="281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Outgoing</a:t>
            </a:r>
            <a:r>
              <a:rPr lang="en-US" sz="3199">
                <a:solidFill>
                  <a:srgbClr val="000000"/>
                </a:solidFill>
                <a:latin typeface="Open Sans Bold"/>
              </a:rPr>
              <a:t> Mail (SMTP) Server: smtp.gmail.com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Username: My Gmail account 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Password: My Gmail password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Port: 465 (SSL required) or 587 (TLS required)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2488" y="6933814"/>
            <a:ext cx="9133341" cy="3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92646"/>
                </a:solidFill>
                <a:latin typeface="Open Sans Bold"/>
              </a:rPr>
              <a:t>Transport Layer Security (TLS), an</a:t>
            </a:r>
            <a:r>
              <a:rPr lang="en-US" sz="3200">
                <a:solidFill>
                  <a:srgbClr val="192646"/>
                </a:solidFill>
                <a:latin typeface="Open Sans Bold"/>
              </a:rPr>
              <a:t>d its now-deprecated predecessor, Secure Sockets Layer (SSL),are cryptographic protocols designed to provide communications security over a computer network.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23631" y="-161925"/>
            <a:ext cx="781570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Email Service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13986" y="1289461"/>
            <a:ext cx="553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C2CB"/>
                </a:solidFill>
                <a:latin typeface="Open Sans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56861" y="1497106"/>
            <a:ext cx="869997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Send Email using google smtp 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13986" y="2081306"/>
            <a:ext cx="553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5CE1E6"/>
                </a:solidFill>
                <a:latin typeface="Open Sans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3986" y="3581176"/>
            <a:ext cx="553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5CE1E6"/>
                </a:solidFill>
                <a:latin typeface="Open Sans"/>
              </a:rPr>
              <a:t>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13986" y="6732094"/>
            <a:ext cx="553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5CE1E6"/>
                </a:solidFill>
                <a:latin typeface="Open Sans"/>
              </a:rPr>
              <a:t>4.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32468" r="0" b="3020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1864741"/>
            <a:ext cx="10738847" cy="78393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62285" y="-161925"/>
            <a:ext cx="701650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SMS Service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77361" y="1693291"/>
            <a:ext cx="553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C2CB"/>
                </a:solidFill>
                <a:latin typeface="Open Sans"/>
              </a:rPr>
              <a:t>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77361" y="2941103"/>
            <a:ext cx="553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C2CB"/>
                </a:solidFill>
                <a:latin typeface="Open Sans"/>
              </a:rPr>
              <a:t>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8787" y="3127476"/>
            <a:ext cx="6409213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ClickSen</a:t>
            </a:r>
            <a:r>
              <a:rPr lang="en-US" sz="3200">
                <a:solidFill>
                  <a:srgbClr val="000000"/>
                </a:solidFill>
                <a:latin typeface="Open Sans Bold"/>
              </a:rPr>
              <a:t>d offer a powerful and flexible set of SMS APIs so you can programmatically send text messages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77361" y="5479620"/>
            <a:ext cx="553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C2CB"/>
                </a:solidFill>
                <a:latin typeface="Open Sans"/>
              </a:rPr>
              <a:t>3.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65018" y="5702521"/>
            <a:ext cx="6322982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u="sng">
                <a:solidFill>
                  <a:srgbClr val="000000"/>
                </a:solidFill>
                <a:latin typeface="Open Sans Bold"/>
              </a:rPr>
              <a:t>SMS::ClickSen</a:t>
            </a:r>
            <a:r>
              <a:rPr lang="en-US" sz="3200" u="sng">
                <a:solidFill>
                  <a:srgbClr val="000000"/>
                </a:solidFill>
                <a:latin typeface="Open Sans Bold"/>
              </a:rPr>
              <a:t>d is a sms gateway for http://clicksend.us/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65018" y="1888908"/>
            <a:ext cx="632298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Send sms using smtp google server and clicksend SMS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DAD84IEmRak</dc:identifier>
  <dcterms:modified xsi:type="dcterms:W3CDTF">2011-08-01T06:04:30Z</dcterms:modified>
  <cp:revision>1</cp:revision>
  <dc:title>Yellow Modern Business Presentation</dc:title>
</cp:coreProperties>
</file>